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6" r:id="rId2"/>
    <p:sldId id="291" r:id="rId3"/>
    <p:sldId id="288" r:id="rId4"/>
    <p:sldId id="28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E7477"/>
    <a:srgbClr val="F59304"/>
    <a:srgbClr val="109BDB"/>
    <a:srgbClr val="0A6742"/>
    <a:srgbClr val="53267A"/>
    <a:srgbClr val="D31D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Style léger 3 - Accentuation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FD0F851-EC5A-4D38-B0AD-8093EC10F338}" styleName="Style léger 1 - Accentuation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82"/>
    <p:restoredTop sz="96654"/>
  </p:normalViewPr>
  <p:slideViewPr>
    <p:cSldViewPr snapToGrid="0" snapToObjects="1">
      <p:cViewPr varScale="1">
        <p:scale>
          <a:sx n="68" d="100"/>
          <a:sy n="68" d="100"/>
        </p:scale>
        <p:origin x="774" y="66"/>
      </p:cViewPr>
      <p:guideLst/>
    </p:cSldViewPr>
  </p:slideViewPr>
  <p:outlineViewPr>
    <p:cViewPr>
      <p:scale>
        <a:sx n="33" d="100"/>
        <a:sy n="33" d="100"/>
      </p:scale>
      <p:origin x="0" y="-262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16" d="100"/>
          <a:sy n="116" d="100"/>
        </p:scale>
        <p:origin x="1352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quentin bosc" userId="0510608d856620d2" providerId="LiveId" clId="{F12B540D-2E1A-466B-94F1-9E114BC40285}"/>
    <pc:docChg chg="custSel modSld">
      <pc:chgData name="quentin bosc" userId="0510608d856620d2" providerId="LiveId" clId="{F12B540D-2E1A-466B-94F1-9E114BC40285}" dt="2023-03-07T09:57:46.315" v="64" actId="14100"/>
      <pc:docMkLst>
        <pc:docMk/>
      </pc:docMkLst>
      <pc:sldChg chg="modSp mod">
        <pc:chgData name="quentin bosc" userId="0510608d856620d2" providerId="LiveId" clId="{F12B540D-2E1A-466B-94F1-9E114BC40285}" dt="2023-03-07T09:54:21.433" v="61" actId="20577"/>
        <pc:sldMkLst>
          <pc:docMk/>
          <pc:sldMk cId="1995542655" sldId="288"/>
        </pc:sldMkLst>
        <pc:spChg chg="mod">
          <ac:chgData name="quentin bosc" userId="0510608d856620d2" providerId="LiveId" clId="{F12B540D-2E1A-466B-94F1-9E114BC40285}" dt="2023-03-07T09:54:21.433" v="61" actId="20577"/>
          <ac:spMkLst>
            <pc:docMk/>
            <pc:sldMk cId="1995542655" sldId="288"/>
            <ac:spMk id="3" creationId="{00000000-0000-0000-0000-000000000000}"/>
          </ac:spMkLst>
        </pc:spChg>
      </pc:sldChg>
      <pc:sldChg chg="addSp delSp modSp mod">
        <pc:chgData name="quentin bosc" userId="0510608d856620d2" providerId="LiveId" clId="{F12B540D-2E1A-466B-94F1-9E114BC40285}" dt="2023-03-07T09:57:46.315" v="64" actId="14100"/>
        <pc:sldMkLst>
          <pc:docMk/>
          <pc:sldMk cId="4138236376" sldId="289"/>
        </pc:sldMkLst>
        <pc:picChg chg="add mod">
          <ac:chgData name="quentin bosc" userId="0510608d856620d2" providerId="LiveId" clId="{F12B540D-2E1A-466B-94F1-9E114BC40285}" dt="2023-03-07T09:57:46.315" v="64" actId="14100"/>
          <ac:picMkLst>
            <pc:docMk/>
            <pc:sldMk cId="4138236376" sldId="289"/>
            <ac:picMk id="4" creationId="{26FD4D9C-DE0D-D366-65A5-A13B70A91EB1}"/>
          </ac:picMkLst>
        </pc:picChg>
        <pc:picChg chg="del">
          <ac:chgData name="quentin bosc" userId="0510608d856620d2" providerId="LiveId" clId="{F12B540D-2E1A-466B-94F1-9E114BC40285}" dt="2023-03-07T09:54:32.752" v="62" actId="478"/>
          <ac:picMkLst>
            <pc:docMk/>
            <pc:sldMk cId="4138236376" sldId="289"/>
            <ac:picMk id="6" creationId="{0F2A2CAA-63FD-1A1C-6D0A-04A3FDD5BA8E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299999-BD5A-5C4A-8076-FB9EA207B945}" type="datetimeFigureOut">
              <a:rPr lang="fr-FR" smtClean="0"/>
              <a:t>07/03/2023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2362A0-46FC-D84E-9379-6C9377080E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82657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1C9A23-1890-C043-98D6-29451C867E56}" type="datetimeFigureOut">
              <a:rPr lang="fr-FR" smtClean="0"/>
              <a:t>07/03/2023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B6DBD4-6AD4-EF47-911D-E3F034F23F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4106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B6DBD4-6AD4-EF47-911D-E3F034F23FAE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31388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B6DBD4-6AD4-EF47-911D-E3F034F23FAE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52606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B6DBD4-6AD4-EF47-911D-E3F034F23FAE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806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png"/><Relationship Id="rId5" Type="http://schemas.openxmlformats.org/officeDocument/2006/relationships/image" Target="../media/image9.png"/><Relationship Id="rId4" Type="http://schemas.openxmlformats.org/officeDocument/2006/relationships/image" Target="../media/image5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6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6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png"/><Relationship Id="rId5" Type="http://schemas.openxmlformats.org/officeDocument/2006/relationships/image" Target="../media/image9.png"/><Relationship Id="rId4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png"/><Relationship Id="rId5" Type="http://schemas.openxmlformats.org/officeDocument/2006/relationships/image" Target="../media/image9.png"/><Relationship Id="rId4" Type="http://schemas.openxmlformats.org/officeDocument/2006/relationships/image" Target="../media/image5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2" t="1" r="3654" b="1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9343" y="2906889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05965" y="301095"/>
            <a:ext cx="2150755" cy="230469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22449"/>
            <a:ext cx="1131443" cy="835526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1241" y="85540"/>
            <a:ext cx="1465118" cy="13084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accent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0CF97-27BB-5D41-94FA-8FAE75378739}" type="datetime1">
              <a:rPr lang="fr-FR" smtClean="0"/>
              <a:t>07/03/2023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60214" y="59995"/>
            <a:ext cx="843972" cy="753082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229" y="5516076"/>
            <a:ext cx="1105468" cy="840274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229" y="756281"/>
            <a:ext cx="812225" cy="61737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96982" y="-102124"/>
            <a:ext cx="12288982" cy="6960124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4622" y="265233"/>
            <a:ext cx="1347156" cy="1202078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02075" y="4957461"/>
            <a:ext cx="2388770" cy="1764014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73495" y="265233"/>
            <a:ext cx="439420" cy="3877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 baseline="0">
                <a:solidFill>
                  <a:schemeClr val="bg1"/>
                </a:solidFill>
              </a:defRPr>
            </a:lvl1pPr>
            <a:lvl2pPr marL="457200" indent="0">
              <a:buNone/>
              <a:defRPr sz="2800">
                <a:solidFill>
                  <a:schemeClr val="bg1"/>
                </a:solidFill>
              </a:defRPr>
            </a:lvl2pPr>
            <a:lvl3pPr marL="914400" indent="0">
              <a:buNone/>
              <a:defRPr sz="2400">
                <a:solidFill>
                  <a:schemeClr val="bg1"/>
                </a:solidFill>
              </a:defRPr>
            </a:lvl3pPr>
            <a:lvl4pPr marL="1371600" indent="0">
              <a:buNone/>
              <a:defRPr sz="2000">
                <a:solidFill>
                  <a:schemeClr val="bg1"/>
                </a:solidFill>
              </a:defRPr>
            </a:lvl4pPr>
            <a:lvl5pPr marL="1828800" indent="0">
              <a:buNone/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/>
              <a:t>Cliquez et modifié le texte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A15A4-1F39-534B-94DC-1DD43779C6DA}" type="datetime1">
              <a:rPr lang="fr-FR" smtClean="0"/>
              <a:t>07/03/2023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96982" y="-74414"/>
            <a:ext cx="12288982" cy="6960124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4622" y="265233"/>
            <a:ext cx="1347156" cy="1202078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02075" y="4957461"/>
            <a:ext cx="2388770" cy="17640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10936576" cy="1600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70BB3-604E-9C45-831B-DD3DD1C74425}" type="datetime1">
              <a:rPr lang="fr-FR" smtClean="0"/>
              <a:t>07/03/2023</a:t>
            </a:fld>
            <a:endParaRPr lang="fr-FR"/>
          </a:p>
        </p:txBody>
      </p:sp>
      <p:sp>
        <p:nvSpPr>
          <p:cNvPr id="4" name="Espace réservé pour une image  3"/>
          <p:cNvSpPr>
            <a:spLocks noGrp="1"/>
          </p:cNvSpPr>
          <p:nvPr>
            <p:ph type="pic" sz="quarter" idx="13"/>
          </p:nvPr>
        </p:nvSpPr>
        <p:spPr>
          <a:xfrm>
            <a:off x="-96838" y="2057400"/>
            <a:ext cx="12288838" cy="4800600"/>
          </a:xfrm>
        </p:spPr>
        <p:txBody>
          <a:bodyPr/>
          <a:lstStyle/>
          <a:p>
            <a:endParaRPr lang="fr-FR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61418" y="10215"/>
            <a:ext cx="825484" cy="736586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86902" y="0"/>
            <a:ext cx="1444930" cy="10670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10936576" cy="1600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6000" baseline="0">
                <a:solidFill>
                  <a:schemeClr val="accent1"/>
                </a:solidFill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055AD-74FE-5449-931E-42C8127FCB6E}" type="datetime1">
              <a:rPr lang="fr-FR" smtClean="0"/>
              <a:t>07/03/2023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861" y="1233279"/>
            <a:ext cx="825484" cy="736586"/>
          </a:xfrm>
          <a:prstGeom prst="rect">
            <a:avLst/>
          </a:prstGeom>
        </p:spPr>
      </p:pic>
      <p:sp>
        <p:nvSpPr>
          <p:cNvPr id="13" name="Espace réservé pour une image  12"/>
          <p:cNvSpPr>
            <a:spLocks noGrp="1"/>
          </p:cNvSpPr>
          <p:nvPr>
            <p:ph type="pic" sz="quarter" idx="13"/>
          </p:nvPr>
        </p:nvSpPr>
        <p:spPr>
          <a:xfrm>
            <a:off x="0" y="2057400"/>
            <a:ext cx="12192000" cy="48006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61418" y="10215"/>
            <a:ext cx="825484" cy="736586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86902" y="0"/>
            <a:ext cx="1444930" cy="1067025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055AD-74FE-5449-931E-42C8127FCB6E}" type="datetime1">
              <a:rPr lang="fr-FR" smtClean="0"/>
              <a:t>07/03/2023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861" y="1233279"/>
            <a:ext cx="825484" cy="736586"/>
          </a:xfrm>
          <a:prstGeom prst="rect">
            <a:avLst/>
          </a:prstGeom>
        </p:spPr>
      </p:pic>
      <p:sp>
        <p:nvSpPr>
          <p:cNvPr id="13" name="Espace réservé pour une image  12"/>
          <p:cNvSpPr>
            <a:spLocks noGrp="1"/>
          </p:cNvSpPr>
          <p:nvPr>
            <p:ph type="pic" sz="quarter" idx="13"/>
          </p:nvPr>
        </p:nvSpPr>
        <p:spPr>
          <a:xfrm>
            <a:off x="0" y="1"/>
            <a:ext cx="12192000" cy="68580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96982" y="-74414"/>
            <a:ext cx="12288982" cy="6960124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4622" y="265233"/>
            <a:ext cx="1347156" cy="1202078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02075" y="4957461"/>
            <a:ext cx="2388770" cy="1764014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70BB3-604E-9C45-831B-DD3DD1C74425}" type="datetime1">
              <a:rPr lang="fr-FR" smtClean="0"/>
              <a:t>07/03/2023</a:t>
            </a:fld>
            <a:endParaRPr lang="fr-FR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61418" y="83127"/>
            <a:ext cx="825484" cy="736586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75051" y="83127"/>
            <a:ext cx="1557498" cy="1150152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055AD-74FE-5449-931E-42C8127FCB6E}" type="datetime1">
              <a:rPr lang="fr-FR" smtClean="0"/>
              <a:t>07/03/2023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10936576" cy="1600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6000" baseline="0">
                <a:solidFill>
                  <a:schemeClr val="accent1"/>
                </a:solidFill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42" y="1233279"/>
            <a:ext cx="853966" cy="762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96982" y="-74414"/>
            <a:ext cx="12288982" cy="6960124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4622" y="265233"/>
            <a:ext cx="1347156" cy="1202078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02075" y="4957461"/>
            <a:ext cx="2388770" cy="17640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10936576" cy="1600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70BB3-604E-9C45-831B-DD3DD1C74425}" type="datetime1">
              <a:rPr lang="fr-FR" smtClean="0"/>
              <a:t>07/03/2023</a:t>
            </a:fld>
            <a:endParaRPr lang="fr-FR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75051" y="0"/>
            <a:ext cx="619756" cy="553013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4929" y="0"/>
            <a:ext cx="1252235" cy="92472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10936576" cy="1600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6000" baseline="0">
                <a:solidFill>
                  <a:schemeClr val="accent1"/>
                </a:solidFill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055AD-74FE-5449-931E-42C8127FCB6E}" type="datetime1">
              <a:rPr lang="fr-FR" smtClean="0"/>
              <a:t>07/03/2023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3" hasCustomPrompt="1"/>
          </p:nvPr>
        </p:nvSpPr>
        <p:spPr>
          <a:xfrm>
            <a:off x="838200" y="2057400"/>
            <a:ext cx="10937875" cy="4298950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/>
              <a:t>CLIQUEZ POUR AJOUTER UNE IMAGE</a:t>
            </a:r>
          </a:p>
          <a:p>
            <a:pPr lvl="1"/>
            <a:endParaRPr lang="fr-FR" dirty="0"/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33279"/>
            <a:ext cx="853966" cy="762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96982" y="-102124"/>
            <a:ext cx="12288982" cy="6960124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418" y="3401812"/>
            <a:ext cx="1677847" cy="1497155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63024" y="-73549"/>
            <a:ext cx="705152" cy="629213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68175" y="83127"/>
            <a:ext cx="1264373" cy="9336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87680"/>
            <a:ext cx="10936576" cy="1600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6000" baseline="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055AD-74FE-5449-931E-42C8127FCB6E}" type="datetime1">
              <a:rPr lang="fr-FR" smtClean="0"/>
              <a:t>07/03/2023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3"/>
          </p:nvPr>
        </p:nvSpPr>
        <p:spPr>
          <a:xfrm>
            <a:off x="838200" y="2057400"/>
            <a:ext cx="10937875" cy="4298950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endParaRPr lang="fr-FR" dirty="0"/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603376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2A6C6-36E2-134F-85F3-E8C1561C30C0}" type="datetime1">
              <a:rPr lang="fr-FR" smtClean="0"/>
              <a:t>07/03/2023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0574" y="175333"/>
            <a:ext cx="853226" cy="7620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62514" y="1690688"/>
            <a:ext cx="311098" cy="274498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18063" y="1349584"/>
            <a:ext cx="1667256" cy="123120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B1C71-2699-E145-AD8C-DDFBB7093AB6}" type="datetime1">
              <a:rPr lang="fr-FR" smtClean="0"/>
              <a:t>07/03/2023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DECB5-1711-3E4F-BFD7-86F9100AD752}" type="datetime1">
              <a:rPr lang="fr-FR" smtClean="0"/>
              <a:t>07/03/2023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D1B82-8FBC-F14C-9A3F-9CB42FD66556}" type="datetime1">
              <a:rPr lang="fr-FR" smtClean="0"/>
              <a:t>07/03/2023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Triangle 7">
            <a:extLst>
              <a:ext uri="{FF2B5EF4-FFF2-40B4-BE49-F238E27FC236}">
                <a16:creationId xmlns:a16="http://schemas.microsoft.com/office/drawing/2014/main" id="{00650A41-57D7-464F-A636-DAF5BFB3FFC8}"/>
              </a:ext>
            </a:extLst>
          </p:cNvPr>
          <p:cNvSpPr/>
          <p:nvPr userDrawn="1"/>
        </p:nvSpPr>
        <p:spPr>
          <a:xfrm rot="5400000">
            <a:off x="122362" y="932461"/>
            <a:ext cx="1431674" cy="1622563"/>
          </a:xfrm>
          <a:prstGeom prst="triangle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2" name="Image 11" descr="Une image contenant objet, photo, sombre, lumière&#10;&#10;Description générée automatiquement">
            <a:extLst>
              <a:ext uri="{FF2B5EF4-FFF2-40B4-BE49-F238E27FC236}">
                <a16:creationId xmlns:a16="http://schemas.microsoft.com/office/drawing/2014/main" id="{B50E8C70-33B3-F348-9F2A-8E391986C05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22249" y="844582"/>
            <a:ext cx="1231900" cy="1104900"/>
          </a:xfrm>
          <a:prstGeom prst="rect">
            <a:avLst/>
          </a:prstGeom>
        </p:spPr>
      </p:pic>
      <p:sp>
        <p:nvSpPr>
          <p:cNvPr id="13" name="Triangle 12">
            <a:extLst>
              <a:ext uri="{FF2B5EF4-FFF2-40B4-BE49-F238E27FC236}">
                <a16:creationId xmlns:a16="http://schemas.microsoft.com/office/drawing/2014/main" id="{6E3EE214-40DE-3341-B21D-B280AB51904D}"/>
              </a:ext>
            </a:extLst>
          </p:cNvPr>
          <p:cNvSpPr/>
          <p:nvPr userDrawn="1"/>
        </p:nvSpPr>
        <p:spPr>
          <a:xfrm rot="16200000">
            <a:off x="10077645" y="4709332"/>
            <a:ext cx="1431674" cy="1622563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accent1"/>
              </a:solidFill>
            </a:endParaRPr>
          </a:p>
        </p:txBody>
      </p:sp>
      <p:pic>
        <p:nvPicPr>
          <p:cNvPr id="15" name="Image 14" descr="Une image contenant ustensiles de cuisine, ordinateur, intérieur, clavier&#10;&#10;Description générée automatiquement">
            <a:extLst>
              <a:ext uri="{FF2B5EF4-FFF2-40B4-BE49-F238E27FC236}">
                <a16:creationId xmlns:a16="http://schemas.microsoft.com/office/drawing/2014/main" id="{45374D96-F9E2-F640-B09D-FD24FCF7BB7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10800000">
            <a:off x="10121900" y="4684877"/>
            <a:ext cx="1231900" cy="11049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Image 1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16"/>
          <a:stretch/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418" y="3401812"/>
            <a:ext cx="1677847" cy="1497155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82769" y="407414"/>
            <a:ext cx="2388770" cy="1764014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91125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6000" b="1">
                <a:solidFill>
                  <a:srgbClr val="C00000"/>
                </a:solidFill>
              </a:defRPr>
            </a:lvl1pPr>
          </a:lstStyle>
          <a:p>
            <a:r>
              <a:rPr lang="fr-FR" dirty="0"/>
              <a:t>SOMMAIRE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5BA514D-3BFD-2F4B-94C3-383DCB0AB7B7}" type="datetime1">
              <a:rPr lang="fr-FR" smtClean="0"/>
              <a:t>07/03/2023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DB3D389-CD2B-174E-AC57-ECCAE6D39516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Espace réservé du texte 17"/>
          <p:cNvSpPr>
            <a:spLocks noGrp="1"/>
          </p:cNvSpPr>
          <p:nvPr>
            <p:ph type="body" sz="quarter" idx="14" hasCustomPrompt="1"/>
          </p:nvPr>
        </p:nvSpPr>
        <p:spPr>
          <a:xfrm>
            <a:off x="1024915" y="2195187"/>
            <a:ext cx="1321691" cy="92333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6000" b="1" i="0" baseline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/>
            <a:r>
              <a:rPr lang="fr-FR" dirty="0"/>
              <a:t>01</a:t>
            </a:r>
          </a:p>
        </p:txBody>
      </p:sp>
      <p:sp>
        <p:nvSpPr>
          <p:cNvPr id="8" name="Espace réservé du texte 17"/>
          <p:cNvSpPr>
            <a:spLocks noGrp="1"/>
          </p:cNvSpPr>
          <p:nvPr>
            <p:ph type="body" sz="quarter" idx="23" hasCustomPrompt="1"/>
          </p:nvPr>
        </p:nvSpPr>
        <p:spPr>
          <a:xfrm>
            <a:off x="4108897" y="2251601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buFontTx/>
              <a:buNone/>
              <a:defRPr lang="fr-FR" sz="6000" b="1" baseline="0" dirty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02</a:t>
            </a:r>
          </a:p>
        </p:txBody>
      </p:sp>
      <p:sp>
        <p:nvSpPr>
          <p:cNvPr id="9" name="Espace réservé du texte 17"/>
          <p:cNvSpPr>
            <a:spLocks noGrp="1"/>
          </p:cNvSpPr>
          <p:nvPr>
            <p:ph type="body" sz="quarter" idx="24" hasCustomPrompt="1"/>
          </p:nvPr>
        </p:nvSpPr>
        <p:spPr>
          <a:xfrm>
            <a:off x="6948883" y="2251601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buFontTx/>
              <a:buNone/>
              <a:defRPr lang="fr-FR" sz="6000" b="1" baseline="0" dirty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03</a:t>
            </a:r>
          </a:p>
        </p:txBody>
      </p:sp>
      <p:sp>
        <p:nvSpPr>
          <p:cNvPr id="16" name="Espace réservé du texte 17"/>
          <p:cNvSpPr>
            <a:spLocks noGrp="1"/>
          </p:cNvSpPr>
          <p:nvPr>
            <p:ph type="body" sz="quarter" idx="44" hasCustomPrompt="1"/>
          </p:nvPr>
        </p:nvSpPr>
        <p:spPr>
          <a:xfrm>
            <a:off x="997488" y="4224461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lang="fr-FR" sz="6000" b="1" baseline="0" dirty="0"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04</a:t>
            </a:r>
          </a:p>
        </p:txBody>
      </p:sp>
      <p:sp>
        <p:nvSpPr>
          <p:cNvPr id="17" name="Espace réservé du texte 17"/>
          <p:cNvSpPr>
            <a:spLocks noGrp="1"/>
          </p:cNvSpPr>
          <p:nvPr>
            <p:ph type="body" sz="quarter" idx="45" hasCustomPrompt="1"/>
          </p:nvPr>
        </p:nvSpPr>
        <p:spPr>
          <a:xfrm>
            <a:off x="4108897" y="4224461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lang="fr-FR" sz="6000" b="1" i="0" baseline="0" dirty="0"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05</a:t>
            </a:r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46" hasCustomPrompt="1"/>
          </p:nvPr>
        </p:nvSpPr>
        <p:spPr>
          <a:xfrm>
            <a:off x="6969747" y="4224461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lang="fr-FR" sz="6000" b="1" i="0" baseline="0" dirty="0"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06</a:t>
            </a:r>
          </a:p>
        </p:txBody>
      </p:sp>
      <p:pic>
        <p:nvPicPr>
          <p:cNvPr id="21" name="Image 20">
            <a:extLst>
              <a:ext uri="{FF2B5EF4-FFF2-40B4-BE49-F238E27FC236}">
                <a16:creationId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838200" y="348618"/>
            <a:ext cx="10515600" cy="122438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6000" b="1">
                <a:solidFill>
                  <a:srgbClr val="C00000"/>
                </a:solidFill>
              </a:defRPr>
            </a:lvl1pPr>
          </a:lstStyle>
          <a:p>
            <a:r>
              <a:rPr lang="fr-FR" dirty="0"/>
              <a:t>SOMMAIRE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BD2A4-AEB4-6E47-AAF8-0AD95C6D24F8}" type="datetime1">
              <a:rPr lang="fr-FR" smtClean="0"/>
              <a:t>07/03/2023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anchor="t"/>
          <a:lstStyle/>
          <a:p>
            <a:r>
              <a:rPr lang="fr-FR"/>
              <a:t>Titre de la présentation</a:t>
            </a:r>
          </a:p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 userDrawn="1"/>
        </p:nvPicPr>
        <p:blipFill>
          <a:blip r:embed="rId2">
            <a:alphaModFix amt="41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491098"/>
            <a:ext cx="1233509" cy="1100670"/>
          </a:xfrm>
          <a:prstGeom prst="rect">
            <a:avLst/>
          </a:prstGeom>
        </p:spPr>
      </p:pic>
      <p:sp>
        <p:nvSpPr>
          <p:cNvPr id="7" name="Espace réservé du texte 17"/>
          <p:cNvSpPr>
            <a:spLocks noGrp="1"/>
          </p:cNvSpPr>
          <p:nvPr>
            <p:ph type="body" sz="quarter" idx="14" hasCustomPrompt="1"/>
          </p:nvPr>
        </p:nvSpPr>
        <p:spPr>
          <a:xfrm>
            <a:off x="1024915" y="2195187"/>
            <a:ext cx="1321691" cy="92333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6000" b="1" i="0" baseline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/>
            <a:r>
              <a:rPr lang="fr-FR" dirty="0"/>
              <a:t>01</a:t>
            </a:r>
          </a:p>
        </p:txBody>
      </p:sp>
      <p:sp>
        <p:nvSpPr>
          <p:cNvPr id="8" name="Espace réservé du texte 17"/>
          <p:cNvSpPr>
            <a:spLocks noGrp="1"/>
          </p:cNvSpPr>
          <p:nvPr>
            <p:ph type="body" sz="quarter" idx="23" hasCustomPrompt="1"/>
          </p:nvPr>
        </p:nvSpPr>
        <p:spPr>
          <a:xfrm>
            <a:off x="4132601" y="2298827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buFontTx/>
              <a:buNone/>
              <a:defRPr lang="fr-FR" sz="6000" b="1" baseline="0" dirty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02</a:t>
            </a:r>
          </a:p>
        </p:txBody>
      </p:sp>
      <p:sp>
        <p:nvSpPr>
          <p:cNvPr id="9" name="Espace réservé du texte 17"/>
          <p:cNvSpPr>
            <a:spLocks noGrp="1"/>
          </p:cNvSpPr>
          <p:nvPr>
            <p:ph type="body" sz="quarter" idx="24" hasCustomPrompt="1"/>
          </p:nvPr>
        </p:nvSpPr>
        <p:spPr>
          <a:xfrm>
            <a:off x="6992106" y="2298827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buFontTx/>
              <a:buNone/>
              <a:defRPr lang="fr-FR" sz="6000" b="1" baseline="0" dirty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03</a:t>
            </a:r>
          </a:p>
        </p:txBody>
      </p:sp>
      <p:pic>
        <p:nvPicPr>
          <p:cNvPr id="19" name="Image 1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67521" y="667413"/>
            <a:ext cx="1467276" cy="1310398"/>
          </a:xfrm>
          <a:prstGeom prst="rect">
            <a:avLst/>
          </a:prstGeom>
        </p:spPr>
      </p:pic>
      <p:sp>
        <p:nvSpPr>
          <p:cNvPr id="20" name="Espace réservé du texte 17"/>
          <p:cNvSpPr>
            <a:spLocks noGrp="1"/>
          </p:cNvSpPr>
          <p:nvPr>
            <p:ph type="body" sz="quarter" idx="47" hasCustomPrompt="1"/>
          </p:nvPr>
        </p:nvSpPr>
        <p:spPr>
          <a:xfrm>
            <a:off x="1023219" y="4092873"/>
            <a:ext cx="1321691" cy="92333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6000" b="1" i="0" baseline="0">
                <a:solidFill>
                  <a:schemeClr val="accent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/>
            <a:r>
              <a:rPr lang="fr-FR" dirty="0"/>
              <a:t>01</a:t>
            </a:r>
          </a:p>
        </p:txBody>
      </p:sp>
      <p:sp>
        <p:nvSpPr>
          <p:cNvPr id="21" name="Espace réservé du texte 17"/>
          <p:cNvSpPr>
            <a:spLocks noGrp="1"/>
          </p:cNvSpPr>
          <p:nvPr>
            <p:ph type="body" sz="quarter" idx="48" hasCustomPrompt="1"/>
          </p:nvPr>
        </p:nvSpPr>
        <p:spPr>
          <a:xfrm>
            <a:off x="4132601" y="4094194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buFontTx/>
              <a:buNone/>
              <a:defRPr lang="fr-FR" sz="6000" b="1" baseline="0" dirty="0">
                <a:solidFill>
                  <a:schemeClr val="accent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02</a:t>
            </a:r>
          </a:p>
        </p:txBody>
      </p:sp>
      <p:sp>
        <p:nvSpPr>
          <p:cNvPr id="22" name="Espace réservé du texte 17"/>
          <p:cNvSpPr>
            <a:spLocks noGrp="1"/>
          </p:cNvSpPr>
          <p:nvPr>
            <p:ph type="body" sz="quarter" idx="49" hasCustomPrompt="1"/>
          </p:nvPr>
        </p:nvSpPr>
        <p:spPr>
          <a:xfrm>
            <a:off x="6992105" y="4094194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buFontTx/>
              <a:buNone/>
              <a:defRPr lang="fr-FR" sz="6000" b="1" baseline="0" dirty="0">
                <a:solidFill>
                  <a:schemeClr val="accent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03</a:t>
            </a:r>
          </a:p>
        </p:txBody>
      </p:sp>
    </p:spTree>
    <p:extLst>
      <p:ext uri="{BB962C8B-B14F-4D97-AF65-F5344CB8AC3E}">
        <p14:creationId xmlns:p14="http://schemas.microsoft.com/office/powerpoint/2010/main" val="1457181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 1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16"/>
          <a:stretch/>
        </p:blipFill>
        <p:spPr>
          <a:xfrm>
            <a:off x="0" y="-1"/>
            <a:ext cx="12192000" cy="6947647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fld id="{7461FB9F-CC20-4449-AB49-7AA287486E0C}" type="datetime1">
              <a:rPr lang="fr-FR" smtClean="0"/>
              <a:t>07/03/2023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fld id="{5DB3D389-CD2B-174E-AC57-ECCAE6D39516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418" y="3401812"/>
            <a:ext cx="1677847" cy="1497155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83308" y="808681"/>
            <a:ext cx="2388770" cy="1764014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53800" y="499315"/>
            <a:ext cx="439420" cy="387724"/>
          </a:xfrm>
          <a:prstGeom prst="rect">
            <a:avLst/>
          </a:prstGeom>
        </p:spPr>
      </p:pic>
      <p:sp>
        <p:nvSpPr>
          <p:cNvPr id="16" name="Title 1"/>
          <p:cNvSpPr txBox="1">
            <a:spLocks/>
          </p:cNvSpPr>
          <p:nvPr userDrawn="1"/>
        </p:nvSpPr>
        <p:spPr>
          <a:xfrm>
            <a:off x="838200" y="402661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Espace réservé du texte 17"/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1452474"/>
            <a:ext cx="3568700" cy="255454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600" b="1" i="0" baseline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/>
            <a:r>
              <a:rPr lang="fr-FR" dirty="0"/>
              <a:t>01</a:t>
            </a:r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838200" y="4019508"/>
            <a:ext cx="10515600" cy="1325563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r>
              <a:rPr lang="fr-FR" dirty="0"/>
              <a:t>Cliquez et modifiez le titre</a:t>
            </a:r>
            <a:endParaRPr lang="en-US" sz="6000" b="1" dirty="0">
              <a:solidFill>
                <a:schemeClr val="bg1"/>
              </a:solidFill>
            </a:endParaRP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012193"/>
            <a:ext cx="10515600" cy="121227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>
                <a:solidFill>
                  <a:schemeClr val="accent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r>
              <a:rPr lang="fr-FR" dirty="0"/>
              <a:t>Cliquez et modifiez le titre</a:t>
            </a:r>
            <a:endParaRPr lang="en-US" sz="6000" b="1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fld id="{EC3F9693-BB82-6945-8192-957E464A10CA}" type="datetime1">
              <a:rPr lang="fr-FR" smtClean="0"/>
              <a:t>07/03/2023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fld id="{5DB3D389-CD2B-174E-AC57-ECCAE6D39516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36" name="Image 3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0574" y="175333"/>
            <a:ext cx="853226" cy="762000"/>
          </a:xfrm>
          <a:prstGeom prst="rect">
            <a:avLst/>
          </a:prstGeom>
        </p:spPr>
      </p:pic>
      <p:pic>
        <p:nvPicPr>
          <p:cNvPr id="37" name="Image 3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62514" y="1690688"/>
            <a:ext cx="311098" cy="274498"/>
          </a:xfrm>
          <a:prstGeom prst="rect">
            <a:avLst/>
          </a:prstGeom>
        </p:spPr>
      </p:pic>
      <p:pic>
        <p:nvPicPr>
          <p:cNvPr id="39" name="Image 3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18063" y="1349584"/>
            <a:ext cx="1667256" cy="1231204"/>
          </a:xfrm>
          <a:prstGeom prst="rect">
            <a:avLst/>
          </a:prstGeom>
        </p:spPr>
      </p:pic>
      <p:sp>
        <p:nvSpPr>
          <p:cNvPr id="43" name="Espace réservé du texte 17"/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1452474"/>
            <a:ext cx="3568700" cy="255454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600" b="1" i="0" baseline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/>
            <a:r>
              <a:rPr lang="fr-FR" dirty="0"/>
              <a:t>01</a:t>
            </a:r>
          </a:p>
        </p:txBody>
      </p:sp>
      <p:pic>
        <p:nvPicPr>
          <p:cNvPr id="45" name="Image 44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32807" y="704240"/>
            <a:ext cx="1413129" cy="126094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 15"/>
          <p:cNvPicPr>
            <a:picLocks/>
          </p:cNvPicPr>
          <p:nvPr userDrawn="1"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77" t="2369" r="893" b="-90"/>
          <a:stretch/>
        </p:blipFill>
        <p:spPr>
          <a:xfrm>
            <a:off x="0" y="2788"/>
            <a:ext cx="12204000" cy="6876000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418" y="3401812"/>
            <a:ext cx="1677847" cy="1497155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03230" y="808681"/>
            <a:ext cx="2388770" cy="1764014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53800" y="478294"/>
            <a:ext cx="439420" cy="3877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815926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202F80C-F8E9-A544-AA7A-60412B1829AB}" type="datetime1">
              <a:rPr lang="fr-FR" smtClean="0"/>
              <a:t>07/03/2023</a:t>
            </a:fld>
            <a:endParaRPr lang="fr-FR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47850"/>
            <a:ext cx="4815926" cy="4351338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DB3D389-CD2B-174E-AC57-ECCAE6D3951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r-FR" dirty="0"/>
          </a:p>
        </p:txBody>
      </p:sp>
      <p:pic>
        <p:nvPicPr>
          <p:cNvPr id="17" name="Image 16">
            <a:extLst>
              <a:ext uri="{FF2B5EF4-FFF2-40B4-BE49-F238E27FC236}">
                <a16:creationId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  <p:sp>
        <p:nvSpPr>
          <p:cNvPr id="4" name="Espace réservé pour une image  3"/>
          <p:cNvSpPr>
            <a:spLocks noGrp="1"/>
          </p:cNvSpPr>
          <p:nvPr>
            <p:ph type="pic" sz="quarter" idx="13"/>
          </p:nvPr>
        </p:nvSpPr>
        <p:spPr>
          <a:xfrm>
            <a:off x="5697220" y="2788"/>
            <a:ext cx="6494780" cy="6863881"/>
          </a:xfrm>
        </p:spPr>
        <p:txBody>
          <a:bodyPr/>
          <a:lstStyle/>
          <a:p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520184" cy="1325563"/>
          </a:xfrm>
          <a:prstGeom prst="rect">
            <a:avLst/>
          </a:prstGeom>
        </p:spPr>
        <p:txBody>
          <a:bodyPr/>
          <a:lstStyle/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00" y="1847850"/>
            <a:ext cx="4520184" cy="4351338"/>
          </a:xfr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/>
              <a:t>Cliquez pour ajouter une image</a:t>
            </a:r>
          </a:p>
          <a:p>
            <a:pPr lvl="0"/>
            <a:endParaRPr lang="fr-FR" dirty="0"/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4121E-EC99-314F-B161-80A8205EC49C}" type="datetime1">
              <a:rPr lang="fr-FR" smtClean="0"/>
              <a:t>07/03/2023</a:t>
            </a:fld>
            <a:endParaRPr lang="fr-FR"/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393907" y="663240"/>
            <a:ext cx="311098" cy="274498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Espace réservé pour une image  10"/>
          <p:cNvSpPr>
            <a:spLocks noGrp="1"/>
          </p:cNvSpPr>
          <p:nvPr>
            <p:ph type="pic" sz="quarter" idx="13"/>
          </p:nvPr>
        </p:nvSpPr>
        <p:spPr>
          <a:xfrm>
            <a:off x="6096000" y="0"/>
            <a:ext cx="6256337" cy="6858000"/>
          </a:xfrm>
        </p:spPr>
        <p:txBody>
          <a:bodyPr/>
          <a:lstStyle/>
          <a:p>
            <a:endParaRPr lang="fr-FR" dirty="0"/>
          </a:p>
        </p:txBody>
      </p:sp>
      <p:pic>
        <p:nvPicPr>
          <p:cNvPr id="12" name="Image 11" descr="Une image contenant passage pour piétons&#10;&#10;Description générée automatiquement">
            <a:extLst>
              <a:ext uri="{FF2B5EF4-FFF2-40B4-BE49-F238E27FC236}">
                <a16:creationId xmlns:a16="http://schemas.microsoft.com/office/drawing/2014/main" id="{D35DC70B-24E7-2942-8C86-05FEF28AECC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7806" y="126206"/>
            <a:ext cx="1003300" cy="9017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200" y="1857375"/>
            <a:ext cx="5157787" cy="1606261"/>
          </a:xfr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</a:t>
            </a:r>
          </a:p>
          <a:p>
            <a:pPr lvl="2"/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0612" y="1867406"/>
            <a:ext cx="5183188" cy="159623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</p:txBody>
      </p:sp>
      <p:pic>
        <p:nvPicPr>
          <p:cNvPr id="13" name="Imag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4516" y="188407"/>
            <a:ext cx="1413129" cy="1260946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75967" y="1258199"/>
            <a:ext cx="311098" cy="274498"/>
          </a:xfrm>
          <a:prstGeom prst="rect">
            <a:avLst/>
          </a:prstGeom>
        </p:spPr>
      </p:pic>
      <p:sp>
        <p:nvSpPr>
          <p:cNvPr id="25" name="Titre 2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29" name="Espace réservé de la date 28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ABAA043C-C2E7-CE44-AFCD-ACBA3134F90C}" type="datetime1">
              <a:rPr lang="fr-FR" smtClean="0"/>
              <a:t>07/03/2023</a:t>
            </a:fld>
            <a:endParaRPr lang="fr-FR"/>
          </a:p>
        </p:txBody>
      </p:sp>
      <p:sp>
        <p:nvSpPr>
          <p:cNvPr id="30" name="Espace réservé du pied de page 29"/>
          <p:cNvSpPr>
            <a:spLocks noGrp="1"/>
          </p:cNvSpPr>
          <p:nvPr>
            <p:ph type="ftr" sz="quarter" idx="18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5" name="Espace réservé pour une image  4"/>
          <p:cNvSpPr>
            <a:spLocks noGrp="1"/>
          </p:cNvSpPr>
          <p:nvPr>
            <p:ph type="pic" sz="quarter" idx="22"/>
          </p:nvPr>
        </p:nvSpPr>
        <p:spPr>
          <a:xfrm>
            <a:off x="838200" y="3463925"/>
            <a:ext cx="5157788" cy="2892425"/>
          </a:xfrm>
        </p:spPr>
        <p:txBody>
          <a:bodyPr/>
          <a:lstStyle/>
          <a:p>
            <a:endParaRPr lang="fr-FR"/>
          </a:p>
        </p:txBody>
      </p:sp>
      <p:sp>
        <p:nvSpPr>
          <p:cNvPr id="9" name="Espace réservé pour une image  8"/>
          <p:cNvSpPr>
            <a:spLocks noGrp="1"/>
          </p:cNvSpPr>
          <p:nvPr>
            <p:ph type="pic" sz="quarter" idx="23"/>
          </p:nvPr>
        </p:nvSpPr>
        <p:spPr>
          <a:xfrm>
            <a:off x="6170613" y="3463925"/>
            <a:ext cx="5183187" cy="2892425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fld id="{0B9FB76B-9C85-4449-B3BF-623A23363AFC}" type="datetime1">
              <a:rPr lang="fr-FR" smtClean="0"/>
              <a:t>07/03/2023</a:t>
            </a:fld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3D389-CD2B-174E-AC57-ECCAE6D39516}" type="slidenum">
              <a:rPr lang="fr-FR" smtClean="0"/>
              <a:t>‹N°›</a:t>
            </a:fld>
            <a:endParaRPr lang="fr-FR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  <p:sp>
        <p:nvSpPr>
          <p:cNvPr id="8" name="Espace réservé du titre 7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</p:spTree>
    <p:extLst>
      <p:ext uri="{BB962C8B-B14F-4D97-AF65-F5344CB8AC3E}">
        <p14:creationId xmlns:p14="http://schemas.microsoft.com/office/powerpoint/2010/main" val="559581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73" r:id="rId3"/>
    <p:sldLayoutId id="2147483672" r:id="rId4"/>
    <p:sldLayoutId id="2147483674" r:id="rId5"/>
    <p:sldLayoutId id="2147483662" r:id="rId6"/>
    <p:sldLayoutId id="2147483675" r:id="rId7"/>
    <p:sldLayoutId id="2147483664" r:id="rId8"/>
    <p:sldLayoutId id="2147483665" r:id="rId9"/>
    <p:sldLayoutId id="2147483668" r:id="rId10"/>
    <p:sldLayoutId id="2147483676" r:id="rId11"/>
    <p:sldLayoutId id="2147483669" r:id="rId12"/>
    <p:sldLayoutId id="2147483677" r:id="rId13"/>
    <p:sldLayoutId id="2147483683" r:id="rId14"/>
    <p:sldLayoutId id="2147483681" r:id="rId15"/>
    <p:sldLayoutId id="2147483678" r:id="rId16"/>
    <p:sldLayoutId id="2147483682" r:id="rId17"/>
    <p:sldLayoutId id="2147483679" r:id="rId18"/>
    <p:sldLayoutId id="2147483680" r:id="rId19"/>
    <p:sldLayoutId id="2147483670" r:id="rId20"/>
    <p:sldLayoutId id="2147483671" r:id="rId21"/>
    <p:sldLayoutId id="2147483666" r:id="rId2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1"/>
          </a:solidFill>
          <a:latin typeface="FFF Equipe" charset="0"/>
          <a:ea typeface="FFF Equipe" charset="0"/>
          <a:cs typeface="FFF Equipe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b="1" kern="1200">
          <a:solidFill>
            <a:srgbClr val="C00000"/>
          </a:solidFill>
          <a:latin typeface="FFF Equipe" charset="0"/>
          <a:ea typeface="FFF Equipe" charset="0"/>
          <a:cs typeface="FFF Equipe" charset="0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>
              <a:lumMod val="85000"/>
              <a:lumOff val="15000"/>
            </a:schemeClr>
          </a:solidFill>
          <a:latin typeface="FFF Equipe" charset="0"/>
          <a:ea typeface="FFF Equipe" charset="0"/>
          <a:cs typeface="FFF Equipe" charset="0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>
              <a:lumMod val="85000"/>
              <a:lumOff val="15000"/>
            </a:schemeClr>
          </a:solidFill>
          <a:latin typeface="FFF Equipe" charset="0"/>
          <a:ea typeface="FFF Equipe" charset="0"/>
          <a:cs typeface="FFF Equipe" charset="0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>
              <a:lumMod val="85000"/>
              <a:lumOff val="15000"/>
            </a:schemeClr>
          </a:solidFill>
          <a:latin typeface="FFF Equipe" charset="0"/>
          <a:ea typeface="FFF Equipe" charset="0"/>
          <a:cs typeface="FFF Equipe" charset="0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>
              <a:lumMod val="85000"/>
              <a:lumOff val="15000"/>
            </a:schemeClr>
          </a:solidFill>
          <a:latin typeface="FFF Equipe" charset="0"/>
          <a:ea typeface="FFF Equipe" charset="0"/>
          <a:cs typeface="FFF Equipe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649983" y="2715261"/>
            <a:ext cx="9144000" cy="2479591"/>
          </a:xfrm>
        </p:spPr>
        <p:txBody>
          <a:bodyPr anchor="t"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fr-FR" dirty="0"/>
              <a:t>PROGRAMME</a:t>
            </a:r>
            <a:br>
              <a:rPr lang="fr-FR" dirty="0"/>
            </a:br>
            <a:r>
              <a:rPr lang="fr-FR" dirty="0"/>
              <a:t>ÉDUCATIF</a:t>
            </a:r>
            <a:br>
              <a:rPr lang="fr-FR" dirty="0"/>
            </a:br>
            <a:r>
              <a:rPr lang="fr-FR" dirty="0"/>
              <a:t>FÉDÉRAL</a:t>
            </a:r>
            <a:br>
              <a:rPr lang="fr-FR" dirty="0"/>
            </a:br>
            <a:br>
              <a:rPr lang="fr-FR" dirty="0"/>
            </a:br>
            <a:endParaRPr lang="fr-FR" sz="4800" b="0" dirty="0">
              <a:latin typeface="FFF Equipe Light" panose="02000303000000020004" pitchFamily="2" charset="77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7353300" y="6985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4" name="Date Placeholder 3"/>
          <p:cNvSpPr txBox="1">
            <a:spLocks/>
          </p:cNvSpPr>
          <p:nvPr/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5A2A6C6-36E2-134F-85F3-E8C1561C30C0}" type="datetime1">
              <a:rPr lang="fr-FR" smtClean="0"/>
              <a:pPr/>
              <a:t>07/03/2023</a:t>
            </a:fld>
            <a:endParaRPr lang="fr-FR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434E928-028F-224E-8992-D0FB9F80D44B}"/>
              </a:ext>
            </a:extLst>
          </p:cNvPr>
          <p:cNvSpPr/>
          <p:nvPr/>
        </p:nvSpPr>
        <p:spPr>
          <a:xfrm>
            <a:off x="5117353" y="5313935"/>
            <a:ext cx="22092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>
                <a:solidFill>
                  <a:schemeClr val="bg1"/>
                </a:solidFill>
                <a:latin typeface="FFF Equipe Light" panose="02000303000000020004" pitchFamily="2" charset="77"/>
              </a:rPr>
              <a:t>FICHE ACTION</a:t>
            </a:r>
            <a:endParaRPr lang="fr-F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270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A8F0859-614B-1047-A2ED-1BC795622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D1B82-8FBC-F14C-9A3F-9CB42FD66556}" type="datetime1">
              <a:rPr lang="fr-FR" smtClean="0"/>
              <a:t>07/03/2023</a:t>
            </a:fld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8678A9A-CC9B-864F-A9D2-F0600B5F7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2</a:t>
            </a:fld>
            <a:endParaRPr lang="fr-FR"/>
          </a:p>
        </p:txBody>
      </p:sp>
      <p:graphicFrame>
        <p:nvGraphicFramePr>
          <p:cNvPr id="5" name="Tableau 13">
            <a:extLst>
              <a:ext uri="{FF2B5EF4-FFF2-40B4-BE49-F238E27FC236}">
                <a16:creationId xmlns:a16="http://schemas.microsoft.com/office/drawing/2014/main" id="{AED02460-E2EF-0A42-9A97-4699A09256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5052044"/>
              </p:ext>
            </p:extLst>
          </p:nvPr>
        </p:nvGraphicFramePr>
        <p:xfrm>
          <a:off x="294860" y="2944844"/>
          <a:ext cx="3861903" cy="23344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7301">
                  <a:extLst>
                    <a:ext uri="{9D8B030D-6E8A-4147-A177-3AD203B41FA5}">
                      <a16:colId xmlns:a16="http://schemas.microsoft.com/office/drawing/2014/main" val="2363505444"/>
                    </a:ext>
                  </a:extLst>
                </a:gridCol>
                <a:gridCol w="1287301">
                  <a:extLst>
                    <a:ext uri="{9D8B030D-6E8A-4147-A177-3AD203B41FA5}">
                      <a16:colId xmlns:a16="http://schemas.microsoft.com/office/drawing/2014/main" val="1721929506"/>
                    </a:ext>
                  </a:extLst>
                </a:gridCol>
                <a:gridCol w="1287301">
                  <a:extLst>
                    <a:ext uri="{9D8B030D-6E8A-4147-A177-3AD203B41FA5}">
                      <a16:colId xmlns:a16="http://schemas.microsoft.com/office/drawing/2014/main" val="2862531503"/>
                    </a:ext>
                  </a:extLst>
                </a:gridCol>
              </a:tblGrid>
              <a:tr h="1030459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686295"/>
                  </a:ext>
                </a:extLst>
              </a:tr>
              <a:tr h="652001">
                <a:tc>
                  <a:txBody>
                    <a:bodyPr/>
                    <a:lstStyle/>
                    <a:p>
                      <a:pPr algn="ctr"/>
                      <a:r>
                        <a:rPr lang="fr-FR" sz="1600" b="1" i="0" dirty="0">
                          <a:solidFill>
                            <a:schemeClr val="accent3"/>
                          </a:solidFill>
                          <a:latin typeface="FFF Hero" pitchFamily="2" charset="77"/>
                        </a:rPr>
                        <a:t>U6/U9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i="0" dirty="0">
                          <a:solidFill>
                            <a:schemeClr val="accent3"/>
                          </a:solidFill>
                          <a:latin typeface="FFF Hero" pitchFamily="2" charset="77"/>
                        </a:rPr>
                        <a:t>U10/U13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i="0" dirty="0">
                          <a:solidFill>
                            <a:schemeClr val="accent3"/>
                          </a:solidFill>
                          <a:latin typeface="FFF Hero" pitchFamily="2" charset="77"/>
                        </a:rPr>
                        <a:t>U14/U19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7704391"/>
                  </a:ext>
                </a:extLst>
              </a:tr>
              <a:tr h="652001">
                <a:tc>
                  <a:txBody>
                    <a:bodyPr/>
                    <a:lstStyle/>
                    <a:p>
                      <a:pPr algn="ctr"/>
                      <a:endParaRPr lang="fr-FR" sz="2000" b="1" i="0" dirty="0">
                        <a:latin typeface="FFF Hero Black" pitchFamily="2" charset="7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b="1" i="0" dirty="0">
                        <a:latin typeface="FFF Hero Black" pitchFamily="2" charset="7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i="0" dirty="0">
                          <a:latin typeface="FFF Hero Black" pitchFamily="2" charset="77"/>
                        </a:rPr>
                        <a:t>X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2537664"/>
                  </a:ext>
                </a:extLst>
              </a:tr>
            </a:tbl>
          </a:graphicData>
        </a:graphic>
      </p:graphicFrame>
      <p:graphicFrame>
        <p:nvGraphicFramePr>
          <p:cNvPr id="6" name="Tableau 9">
            <a:extLst>
              <a:ext uri="{FF2B5EF4-FFF2-40B4-BE49-F238E27FC236}">
                <a16:creationId xmlns:a16="http://schemas.microsoft.com/office/drawing/2014/main" id="{FB683079-9DAD-5E48-8191-5D0997EA12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7946613"/>
              </p:ext>
            </p:extLst>
          </p:nvPr>
        </p:nvGraphicFramePr>
        <p:xfrm>
          <a:off x="2504663" y="569813"/>
          <a:ext cx="7820232" cy="19285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2897">
                  <a:extLst>
                    <a:ext uri="{9D8B030D-6E8A-4147-A177-3AD203B41FA5}">
                      <a16:colId xmlns:a16="http://schemas.microsoft.com/office/drawing/2014/main" val="1359114275"/>
                    </a:ext>
                  </a:extLst>
                </a:gridCol>
                <a:gridCol w="6217335">
                  <a:extLst>
                    <a:ext uri="{9D8B030D-6E8A-4147-A177-3AD203B41FA5}">
                      <a16:colId xmlns:a16="http://schemas.microsoft.com/office/drawing/2014/main" val="3603017500"/>
                    </a:ext>
                  </a:extLst>
                </a:gridCol>
              </a:tblGrid>
              <a:tr h="482133">
                <a:tc>
                  <a:txBody>
                    <a:bodyPr/>
                    <a:lstStyle/>
                    <a:p>
                      <a:endParaRPr lang="fr-F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b="1" i="0" dirty="0">
                          <a:latin typeface="FFF Hero Book" pitchFamily="2" charset="77"/>
                        </a:rPr>
                        <a:t>Indiquez le nom votre ligue, district et club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9321497"/>
                  </a:ext>
                </a:extLst>
              </a:tr>
              <a:tr h="482133">
                <a:tc>
                  <a:txBody>
                    <a:bodyPr/>
                    <a:lstStyle/>
                    <a:p>
                      <a:r>
                        <a:rPr lang="fr-FR" sz="2000" b="1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LIGUE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0" i="0" dirty="0">
                          <a:latin typeface="FFF Equipe" pitchFamily="2" charset="77"/>
                        </a:rPr>
                        <a:t>OCCITANIE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59119423"/>
                  </a:ext>
                </a:extLst>
              </a:tr>
              <a:tr h="482133">
                <a:tc>
                  <a:txBody>
                    <a:bodyPr/>
                    <a:lstStyle/>
                    <a:p>
                      <a:r>
                        <a:rPr lang="fr-FR" sz="2000" b="1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DISTRICT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0" i="0" dirty="0">
                          <a:latin typeface="FFF Equipe" pitchFamily="2" charset="77"/>
                        </a:rPr>
                        <a:t>Aveyron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1308687"/>
                  </a:ext>
                </a:extLst>
              </a:tr>
              <a:tr h="482133">
                <a:tc>
                  <a:txBody>
                    <a:bodyPr/>
                    <a:lstStyle/>
                    <a:p>
                      <a:r>
                        <a:rPr lang="fr-FR" sz="2000" b="1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CLUB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0" i="0" dirty="0">
                          <a:latin typeface="FFF Equipe" pitchFamily="2" charset="77"/>
                        </a:rPr>
                        <a:t>Ouest Aveyron Football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12863948"/>
                  </a:ext>
                </a:extLst>
              </a:tr>
            </a:tbl>
          </a:graphicData>
        </a:graphic>
      </p:graphicFrame>
      <p:pic>
        <p:nvPicPr>
          <p:cNvPr id="7" name="Image 6">
            <a:extLst>
              <a:ext uri="{FF2B5EF4-FFF2-40B4-BE49-F238E27FC236}">
                <a16:creationId xmlns:a16="http://schemas.microsoft.com/office/drawing/2014/main" id="{E8413ABD-9153-FE48-8E79-BC52A7BEB2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0616" y="3129312"/>
            <a:ext cx="450529" cy="580682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254A8E2C-DA67-5C40-9C21-87A52AFFFD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0703" y="3129312"/>
            <a:ext cx="450529" cy="580682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27353922-AEDD-9A4C-8096-DB7D902310B4}"/>
              </a:ext>
            </a:extLst>
          </p:cNvPr>
          <p:cNvSpPr txBox="1"/>
          <p:nvPr/>
        </p:nvSpPr>
        <p:spPr>
          <a:xfrm>
            <a:off x="390384" y="5463773"/>
            <a:ext cx="3670853" cy="261610"/>
          </a:xfrm>
          <a:prstGeom prst="rect">
            <a:avLst/>
          </a:prstGeom>
          <a:noFill/>
          <a:ln w="12700" cap="sq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100" dirty="0"/>
              <a:t>Mettre une croix dans la case que vous souhaitez</a:t>
            </a:r>
          </a:p>
        </p:txBody>
      </p:sp>
      <p:graphicFrame>
        <p:nvGraphicFramePr>
          <p:cNvPr id="10" name="Tableau 9">
            <a:extLst>
              <a:ext uri="{FF2B5EF4-FFF2-40B4-BE49-F238E27FC236}">
                <a16:creationId xmlns:a16="http://schemas.microsoft.com/office/drawing/2014/main" id="{2A308478-9320-C543-ACC8-39AA7F5169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1468183"/>
              </p:ext>
            </p:extLst>
          </p:nvPr>
        </p:nvGraphicFramePr>
        <p:xfrm>
          <a:off x="4950621" y="2971800"/>
          <a:ext cx="4898129" cy="327911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740000">
                    <a:prstClr val="black">
                      <a:alpha val="18000"/>
                    </a:prstClr>
                  </a:innerShdw>
                </a:effectLst>
                <a:tableStyleId>{69012ECD-51FC-41F1-AA8D-1B2483CD663E}</a:tableStyleId>
              </a:tblPr>
              <a:tblGrid>
                <a:gridCol w="731874">
                  <a:extLst>
                    <a:ext uri="{9D8B030D-6E8A-4147-A177-3AD203B41FA5}">
                      <a16:colId xmlns:a16="http://schemas.microsoft.com/office/drawing/2014/main" val="967300844"/>
                    </a:ext>
                  </a:extLst>
                </a:gridCol>
                <a:gridCol w="2925678">
                  <a:extLst>
                    <a:ext uri="{9D8B030D-6E8A-4147-A177-3AD203B41FA5}">
                      <a16:colId xmlns:a16="http://schemas.microsoft.com/office/drawing/2014/main" val="2947169636"/>
                    </a:ext>
                  </a:extLst>
                </a:gridCol>
                <a:gridCol w="1240577">
                  <a:extLst>
                    <a:ext uri="{9D8B030D-6E8A-4147-A177-3AD203B41FA5}">
                      <a16:colId xmlns:a16="http://schemas.microsoft.com/office/drawing/2014/main" val="2822453965"/>
                    </a:ext>
                  </a:extLst>
                </a:gridCol>
              </a:tblGrid>
              <a:tr h="4749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0" i="0" dirty="0">
                          <a:latin typeface="FFF Hero" pitchFamily="2" charset="77"/>
                        </a:rPr>
                        <a:t>Choix de la thématique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849783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b="0" i="0" dirty="0">
                        <a:solidFill>
                          <a:schemeClr val="accent1"/>
                        </a:solidFill>
                        <a:latin typeface="FFF Hero Book" pitchFamily="2" charset="77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Mettre une croix dans la case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585217"/>
                  </a:ext>
                </a:extLst>
              </a:tr>
              <a:tr h="29053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D31D2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Santé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i="0" dirty="0">
                          <a:latin typeface="FFF Hero" pitchFamily="2" charset="77"/>
                        </a:rPr>
                        <a:t>X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6705664"/>
                  </a:ext>
                </a:extLst>
              </a:tr>
              <a:tr h="29053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53267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Engagement citoyen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b="1" i="0" dirty="0">
                        <a:latin typeface="FFF Hero" pitchFamily="2" charset="77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0600631"/>
                  </a:ext>
                </a:extLst>
              </a:tr>
              <a:tr h="29053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A674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Environnement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b="1" i="0" dirty="0">
                        <a:latin typeface="FFF Hero" pitchFamily="2" charset="77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9309452"/>
                  </a:ext>
                </a:extLst>
              </a:tr>
              <a:tr h="29053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109B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Fair-Play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b="1" i="0" dirty="0">
                        <a:latin typeface="FFF Hero" pitchFamily="2" charset="77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0096154"/>
                  </a:ext>
                </a:extLst>
              </a:tr>
              <a:tr h="29053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5930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Règles du jeu et arbitrage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b="1" i="0" dirty="0">
                        <a:latin typeface="FFF Hero" pitchFamily="2" charset="77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1767320"/>
                  </a:ext>
                </a:extLst>
              </a:tr>
              <a:tr h="29053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6E747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Culture foot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b="1" i="0" dirty="0">
                        <a:latin typeface="FFF Hero" pitchFamily="2" charset="77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3799982"/>
                  </a:ext>
                </a:extLst>
              </a:tr>
            </a:tbl>
          </a:graphicData>
        </a:graphic>
      </p:graphicFrame>
      <p:pic>
        <p:nvPicPr>
          <p:cNvPr id="11" name="Image 10">
            <a:extLst>
              <a:ext uri="{FF2B5EF4-FFF2-40B4-BE49-F238E27FC236}">
                <a16:creationId xmlns:a16="http://schemas.microsoft.com/office/drawing/2014/main" id="{7CFAED62-B60B-C245-9156-84787A235F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001" y="3129312"/>
            <a:ext cx="450529" cy="580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435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31545" y="221413"/>
            <a:ext cx="10056151" cy="1325563"/>
          </a:xfrm>
        </p:spPr>
        <p:txBody>
          <a:bodyPr>
            <a:noAutofit/>
          </a:bodyPr>
          <a:lstStyle/>
          <a:p>
            <a:r>
              <a:rPr lang="fr-FR" sz="3200" dirty="0"/>
              <a:t>TITRE DE L’ACTION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131545" y="1431146"/>
            <a:ext cx="7414139" cy="4674232"/>
          </a:xfrm>
        </p:spPr>
        <p:txBody>
          <a:bodyPr>
            <a:noAutofit/>
          </a:bodyPr>
          <a:lstStyle/>
          <a:p>
            <a:r>
              <a:rPr lang="fr-FR" sz="1600" dirty="0">
                <a:solidFill>
                  <a:schemeClr val="accent2"/>
                </a:solidFill>
              </a:rPr>
              <a:t>Lors des actions mises en place durant la période de stage de perfectionnement en premier lieu, nous avons travailler sur la santé avec un diaporama sur : </a:t>
            </a:r>
          </a:p>
          <a:p>
            <a:pPr marL="171450" indent="-171450">
              <a:buFontTx/>
              <a:buChar char="-"/>
            </a:pPr>
            <a:r>
              <a:rPr lang="fr-FR" sz="1600" dirty="0">
                <a:solidFill>
                  <a:schemeClr val="accent2"/>
                </a:solidFill>
              </a:rPr>
              <a:t>La nutrition</a:t>
            </a:r>
          </a:p>
          <a:p>
            <a:pPr marL="171450" indent="-171450">
              <a:buFontTx/>
              <a:buChar char="-"/>
            </a:pPr>
            <a:r>
              <a:rPr lang="fr-FR" sz="1600" dirty="0">
                <a:solidFill>
                  <a:schemeClr val="accent2"/>
                </a:solidFill>
              </a:rPr>
              <a:t>L’hydratation </a:t>
            </a:r>
          </a:p>
          <a:p>
            <a:pPr marL="171450" indent="-171450">
              <a:buFontTx/>
              <a:buChar char="-"/>
            </a:pPr>
            <a:r>
              <a:rPr lang="fr-FR" sz="1600" dirty="0">
                <a:solidFill>
                  <a:schemeClr val="accent2"/>
                </a:solidFill>
              </a:rPr>
              <a:t>Le sommeil </a:t>
            </a:r>
          </a:p>
          <a:p>
            <a:r>
              <a:rPr lang="fr-FR" sz="1600" dirty="0">
                <a:solidFill>
                  <a:schemeClr val="accent2"/>
                </a:solidFill>
              </a:rPr>
              <a:t>Nous avons donc poursuivis dans la continuité du premier stage vacances, nous avons approfondis leurs connaissances, notamment sur une journée type d’un footballeur en abordant les trois gros points ci-dessus.  </a:t>
            </a:r>
          </a:p>
          <a:p>
            <a:r>
              <a:rPr lang="fr-FR" sz="1600" dirty="0">
                <a:solidFill>
                  <a:schemeClr val="accent2"/>
                </a:solidFill>
              </a:rPr>
              <a:t>Nous avons également parler des étirements </a:t>
            </a:r>
            <a:r>
              <a:rPr lang="fr-FR" sz="1600" dirty="0" err="1">
                <a:solidFill>
                  <a:schemeClr val="accent2"/>
                </a:solidFill>
              </a:rPr>
              <a:t>activo</a:t>
            </a:r>
            <a:r>
              <a:rPr lang="fr-FR" sz="1600" dirty="0">
                <a:solidFill>
                  <a:schemeClr val="accent2"/>
                </a:solidFill>
              </a:rPr>
              <a:t>-dynamiques</a:t>
            </a:r>
          </a:p>
          <a:p>
            <a:r>
              <a:rPr lang="fr-FR" sz="1600" dirty="0">
                <a:solidFill>
                  <a:schemeClr val="accent2"/>
                </a:solidFill>
              </a:rPr>
              <a:t>Au vue du temps, nous avons fait principalement des actions en salles sur les deux jours.</a:t>
            </a:r>
          </a:p>
          <a:p>
            <a:endParaRPr lang="fr-FR" sz="1600" dirty="0">
              <a:solidFill>
                <a:schemeClr val="accent2"/>
              </a:solidFill>
            </a:endParaRPr>
          </a:p>
          <a:p>
            <a:r>
              <a:rPr lang="fr-FR" sz="1600" dirty="0">
                <a:solidFill>
                  <a:schemeClr val="accent2"/>
                </a:solidFill>
              </a:rPr>
              <a:t>Nous avions avec vous nous environ 30 enfants.</a:t>
            </a:r>
            <a:endParaRPr lang="fr-FR" sz="1600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CAF39-08EE-7B43-9F22-1F031A3DE048}" type="datetime1">
              <a:rPr lang="fr-FR" smtClean="0"/>
              <a:t>07/03/2023</a:t>
            </a:fld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5542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89990" y="143841"/>
            <a:ext cx="8892210" cy="1325563"/>
          </a:xfrm>
        </p:spPr>
        <p:txBody>
          <a:bodyPr>
            <a:normAutofit/>
          </a:bodyPr>
          <a:lstStyle/>
          <a:p>
            <a:r>
              <a:rPr lang="fr-FR" sz="3200" dirty="0"/>
              <a:t>INSÉREZ UNE PHOTO DE L’ACTION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CAF39-08EE-7B43-9F22-1F031A3DE048}" type="datetime1">
              <a:rPr lang="fr-FR" smtClean="0"/>
              <a:t>07/03/2023</a:t>
            </a:fld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4</a:t>
            </a:fld>
            <a:endParaRPr lang="fr-FR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26FD4D9C-DE0D-D366-65A5-A13B70A91E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15557" y="1055077"/>
            <a:ext cx="3723813" cy="4965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82363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ersonnalisée 9">
      <a:dk1>
        <a:srgbClr val="000000"/>
      </a:dk1>
      <a:lt1>
        <a:srgbClr val="FFFFFF"/>
      </a:lt1>
      <a:dk2>
        <a:srgbClr val="E0E0E0"/>
      </a:dk2>
      <a:lt2>
        <a:srgbClr val="808080"/>
      </a:lt2>
      <a:accent1>
        <a:srgbClr val="003287"/>
      </a:accent1>
      <a:accent2>
        <a:srgbClr val="B02318"/>
      </a:accent2>
      <a:accent3>
        <a:srgbClr val="BE965A"/>
      </a:accent3>
      <a:accent4>
        <a:srgbClr val="C7C7C7"/>
      </a:accent4>
      <a:accent5>
        <a:srgbClr val="E6E6E6"/>
      </a:accent5>
      <a:accent6>
        <a:srgbClr val="808080"/>
      </a:accent6>
      <a:hlink>
        <a:srgbClr val="3898FB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19337</TotalTime>
  <Words>186</Words>
  <Application>Microsoft Office PowerPoint</Application>
  <PresentationFormat>Grand écran</PresentationFormat>
  <Paragraphs>44</Paragraphs>
  <Slides>4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2" baseType="lpstr">
      <vt:lpstr>Arial</vt:lpstr>
      <vt:lpstr>Calibri</vt:lpstr>
      <vt:lpstr>FFF Equipe</vt:lpstr>
      <vt:lpstr>FFF Equipe Light</vt:lpstr>
      <vt:lpstr>FFF Hero</vt:lpstr>
      <vt:lpstr>FFF Hero Black</vt:lpstr>
      <vt:lpstr>FFF Hero Book</vt:lpstr>
      <vt:lpstr>Office Theme</vt:lpstr>
      <vt:lpstr>PROGRAMME ÉDUCATIF FÉDÉRAL  </vt:lpstr>
      <vt:lpstr>Présentation PowerPoint</vt:lpstr>
      <vt:lpstr>TITRE DE L’ACTION</vt:lpstr>
      <vt:lpstr>INSÉREZ UNE PHOTO DE L’ACTION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GIRONDEL Isabelle</dc:creator>
  <cp:lastModifiedBy>quentin bosc</cp:lastModifiedBy>
  <cp:revision>108</cp:revision>
  <dcterms:created xsi:type="dcterms:W3CDTF">2018-12-08T14:21:44Z</dcterms:created>
  <dcterms:modified xsi:type="dcterms:W3CDTF">2023-03-07T10:00:14Z</dcterms:modified>
</cp:coreProperties>
</file>