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91" r:id="rId3"/>
    <p:sldId id="288" r:id="rId4"/>
    <p:sldId id="28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477"/>
    <a:srgbClr val="F59304"/>
    <a:srgbClr val="109BDB"/>
    <a:srgbClr val="0A6742"/>
    <a:srgbClr val="53267A"/>
    <a:srgbClr val="D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2"/>
    <p:restoredTop sz="96654"/>
  </p:normalViewPr>
  <p:slideViewPr>
    <p:cSldViewPr snapToGrid="0" snapToObjects="1">
      <p:cViewPr varScale="1">
        <p:scale>
          <a:sx n="68" d="100"/>
          <a:sy n="68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3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entin bosc" userId="0510608d856620d2" providerId="LiveId" clId="{971AEC19-EACB-4F49-99A5-2D8054705121}"/>
    <pc:docChg chg="modSld">
      <pc:chgData name="quentin bosc" userId="0510608d856620d2" providerId="LiveId" clId="{971AEC19-EACB-4F49-99A5-2D8054705121}" dt="2023-03-07T09:59:40.667" v="1" actId="14100"/>
      <pc:docMkLst>
        <pc:docMk/>
      </pc:docMkLst>
      <pc:sldChg chg="addSp modSp mod">
        <pc:chgData name="quentin bosc" userId="0510608d856620d2" providerId="LiveId" clId="{971AEC19-EACB-4F49-99A5-2D8054705121}" dt="2023-03-07T09:59:40.667" v="1" actId="14100"/>
        <pc:sldMkLst>
          <pc:docMk/>
          <pc:sldMk cId="4138236376" sldId="289"/>
        </pc:sldMkLst>
        <pc:picChg chg="add mod">
          <ac:chgData name="quentin bosc" userId="0510608d856620d2" providerId="LiveId" clId="{971AEC19-EACB-4F49-99A5-2D8054705121}" dt="2023-03-07T09:59:40.667" v="1" actId="14100"/>
          <ac:picMkLst>
            <pc:docMk/>
            <pc:sldMk cId="4138236376" sldId="289"/>
            <ac:picMk id="4" creationId="{81658B78-E81B-ED65-9E06-BE59D09464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9999-BD5A-5C4A-8076-FB9EA207B945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2A0-46FC-D84E-9379-6C9377080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9A23-1890-C043-98D6-29451C867E56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DBD4-6AD4-EF47-911D-E3F034F23F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6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65" y="301095"/>
            <a:ext cx="2150755" cy="2304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F97-27BB-5D41-94FA-8FAE75378739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5A4-1F39-534B-94DC-1DD43779C6DA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07/03/2023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07/03/2023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 hasCustomPrompt="1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07/03/2023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A6C6-36E2-134F-85F3-E8C1561C30C0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1C71-2699-E145-AD8C-DDFBB7093AB6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CB5-1711-3E4F-BFD7-86F9100AD752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0650A41-57D7-464F-A636-DAF5BFB3FFC8}"/>
              </a:ext>
            </a:extLst>
          </p:cNvPr>
          <p:cNvSpPr/>
          <p:nvPr userDrawn="1"/>
        </p:nvSpPr>
        <p:spPr>
          <a:xfrm rot="5400000">
            <a:off x="122362" y="932461"/>
            <a:ext cx="1431674" cy="1622563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objet, photo, sombre, lumière&#10;&#10;Description générée automatiquement">
            <a:extLst>
              <a:ext uri="{FF2B5EF4-FFF2-40B4-BE49-F238E27FC236}">
                <a16:creationId xmlns:a16="http://schemas.microsoft.com/office/drawing/2014/main" id="{B50E8C70-33B3-F348-9F2A-8E391986C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49" y="844582"/>
            <a:ext cx="1231900" cy="11049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6E3EE214-40DE-3341-B21D-B280AB51904D}"/>
              </a:ext>
            </a:extLst>
          </p:cNvPr>
          <p:cNvSpPr/>
          <p:nvPr userDrawn="1"/>
        </p:nvSpPr>
        <p:spPr>
          <a:xfrm rot="16200000">
            <a:off x="10077645" y="4709332"/>
            <a:ext cx="1431674" cy="16225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 descr="Une image contenant ustensiles de cuisine, ordinateur, intérieur, clavier&#10;&#10;Description générée automatiquement">
            <a:extLst>
              <a:ext uri="{FF2B5EF4-FFF2-40B4-BE49-F238E27FC236}">
                <a16:creationId xmlns:a16="http://schemas.microsoft.com/office/drawing/2014/main" id="{45374D96-F9E2-F640-B09D-FD24FCF7B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121900" y="4684877"/>
            <a:ext cx="1231900" cy="1104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A514D-3BFD-2F4B-94C3-383DCB0AB7B7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571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07/03/2023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t>07/03/2023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256337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 descr="Une image contenant passage pour piétons&#10;&#10;Description générée automatiquement">
            <a:extLst>
              <a:ext uri="{FF2B5EF4-FFF2-40B4-BE49-F238E27FC236}">
                <a16:creationId xmlns:a16="http://schemas.microsoft.com/office/drawing/2014/main" id="{D35DC70B-24E7-2942-8C86-05FEF28AE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6" y="126206"/>
            <a:ext cx="1003300" cy="901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AA043C-C2E7-CE44-AFCD-ACBA3134F90C}" type="datetime1">
              <a:rPr lang="fr-FR" smtClean="0"/>
              <a:t>07/03/2023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B9FB76B-9C85-4449-B3BF-623A23363AFC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595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2" r:id="rId4"/>
    <p:sldLayoutId id="2147483674" r:id="rId5"/>
    <p:sldLayoutId id="2147483662" r:id="rId6"/>
    <p:sldLayoutId id="2147483675" r:id="rId7"/>
    <p:sldLayoutId id="2147483664" r:id="rId8"/>
    <p:sldLayoutId id="2147483665" r:id="rId9"/>
    <p:sldLayoutId id="2147483668" r:id="rId10"/>
    <p:sldLayoutId id="2147483676" r:id="rId11"/>
    <p:sldLayoutId id="2147483669" r:id="rId12"/>
    <p:sldLayoutId id="2147483677" r:id="rId13"/>
    <p:sldLayoutId id="2147483683" r:id="rId14"/>
    <p:sldLayoutId id="2147483681" r:id="rId15"/>
    <p:sldLayoutId id="2147483678" r:id="rId16"/>
    <p:sldLayoutId id="2147483682" r:id="rId17"/>
    <p:sldLayoutId id="2147483679" r:id="rId18"/>
    <p:sldLayoutId id="2147483680" r:id="rId19"/>
    <p:sldLayoutId id="2147483670" r:id="rId20"/>
    <p:sldLayoutId id="2147483671" r:id="rId21"/>
    <p:sldLayoutId id="2147483666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9983" y="2715261"/>
            <a:ext cx="9144000" cy="247959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PROGRAMME</a:t>
            </a:r>
            <a:br>
              <a:rPr lang="fr-FR" dirty="0"/>
            </a:br>
            <a:r>
              <a:rPr lang="fr-FR" dirty="0"/>
              <a:t>ÉDUCATIF</a:t>
            </a:r>
            <a:br>
              <a:rPr lang="fr-FR" dirty="0"/>
            </a:br>
            <a:r>
              <a:rPr lang="fr-FR" dirty="0"/>
              <a:t>FÉDÉRAL</a:t>
            </a:r>
            <a:br>
              <a:rPr lang="fr-FR" dirty="0"/>
            </a:br>
            <a:br>
              <a:rPr lang="fr-FR" dirty="0"/>
            </a:br>
            <a:endParaRPr lang="fr-FR" sz="4800" b="0" dirty="0">
              <a:latin typeface="FFF Equipe Light" panose="02000303000000020004" pitchFamily="2" charset="77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53300" y="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A2A6C6-36E2-134F-85F3-E8C1561C30C0}" type="datetime1">
              <a:rPr lang="fr-FR" smtClean="0"/>
              <a:pPr/>
              <a:t>07/03/2023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4E928-028F-224E-8992-D0FB9F80D44B}"/>
              </a:ext>
            </a:extLst>
          </p:cNvPr>
          <p:cNvSpPr/>
          <p:nvPr/>
        </p:nvSpPr>
        <p:spPr>
          <a:xfrm>
            <a:off x="5117353" y="5313935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FF Equipe Light" panose="02000303000000020004" pitchFamily="2" charset="77"/>
              </a:rPr>
              <a:t>FICHE ACTION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8F0859-614B-1047-A2ED-1BC79562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678A9A-CC9B-864F-A9D2-F0600B5F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5" name="Tableau 13">
            <a:extLst>
              <a:ext uri="{FF2B5EF4-FFF2-40B4-BE49-F238E27FC236}">
                <a16:creationId xmlns:a16="http://schemas.microsoft.com/office/drawing/2014/main" id="{AED02460-E2EF-0A42-9A97-4699A0925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52044"/>
              </p:ext>
            </p:extLst>
          </p:nvPr>
        </p:nvGraphicFramePr>
        <p:xfrm>
          <a:off x="294860" y="2944844"/>
          <a:ext cx="3861903" cy="233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01">
                  <a:extLst>
                    <a:ext uri="{9D8B030D-6E8A-4147-A177-3AD203B41FA5}">
                      <a16:colId xmlns:a16="http://schemas.microsoft.com/office/drawing/2014/main" val="2363505444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val="1721929506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val="2862531503"/>
                    </a:ext>
                  </a:extLst>
                </a:gridCol>
              </a:tblGrid>
              <a:tr h="1030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86295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U6/U9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U10/U13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U14/U19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704391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dirty="0">
                          <a:latin typeface="FFF Hero Black" pitchFamily="2" charset="77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37664"/>
                  </a:ext>
                </a:extLst>
              </a:tr>
            </a:tbl>
          </a:graphicData>
        </a:graphic>
      </p:graphicFrame>
      <p:graphicFrame>
        <p:nvGraphicFramePr>
          <p:cNvPr id="6" name="Tableau 9">
            <a:extLst>
              <a:ext uri="{FF2B5EF4-FFF2-40B4-BE49-F238E27FC236}">
                <a16:creationId xmlns:a16="http://schemas.microsoft.com/office/drawing/2014/main" id="{FB683079-9DAD-5E48-8191-5D0997EA1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46613"/>
              </p:ext>
            </p:extLst>
          </p:nvPr>
        </p:nvGraphicFramePr>
        <p:xfrm>
          <a:off x="2504663" y="569813"/>
          <a:ext cx="7820232" cy="192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97">
                  <a:extLst>
                    <a:ext uri="{9D8B030D-6E8A-4147-A177-3AD203B41FA5}">
                      <a16:colId xmlns:a16="http://schemas.microsoft.com/office/drawing/2014/main" val="1359114275"/>
                    </a:ext>
                  </a:extLst>
                </a:gridCol>
                <a:gridCol w="6217335">
                  <a:extLst>
                    <a:ext uri="{9D8B030D-6E8A-4147-A177-3AD203B41FA5}">
                      <a16:colId xmlns:a16="http://schemas.microsoft.com/office/drawing/2014/main" val="3603017500"/>
                    </a:ext>
                  </a:extLst>
                </a:gridCol>
              </a:tblGrid>
              <a:tr h="482133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i="0" dirty="0">
                          <a:latin typeface="FFF Hero Book" pitchFamily="2" charset="77"/>
                        </a:rPr>
                        <a:t>Indiquez le nom votre ligue, district 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2149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LIGUE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>
                          <a:latin typeface="FFF Equipe" pitchFamily="2" charset="77"/>
                        </a:rPr>
                        <a:t>OCCITANIE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119423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>
                          <a:latin typeface="FFF Equipe" pitchFamily="2" charset="77"/>
                        </a:rPr>
                        <a:t>Aveyron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30868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>
                          <a:latin typeface="FFF Equipe" pitchFamily="2" charset="77"/>
                        </a:rPr>
                        <a:t>Ouest Aveyron Football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86394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8413ABD-9153-FE48-8E79-BC52A7BE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16" y="3129312"/>
            <a:ext cx="450529" cy="580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4A8E2C-DA67-5C40-9C21-87A52AFF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03" y="3129312"/>
            <a:ext cx="450529" cy="5806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353922-AEDD-9A4C-8096-DB7D902310B4}"/>
              </a:ext>
            </a:extLst>
          </p:cNvPr>
          <p:cNvSpPr txBox="1"/>
          <p:nvPr/>
        </p:nvSpPr>
        <p:spPr>
          <a:xfrm>
            <a:off x="390384" y="5463773"/>
            <a:ext cx="3670853" cy="261610"/>
          </a:xfrm>
          <a:prstGeom prst="rect">
            <a:avLst/>
          </a:prstGeom>
          <a:noFill/>
          <a:ln w="12700" cap="sq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Mettre une croix dans la case que vous souhaitez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A308478-9320-C543-ACC8-39AA7F51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60077"/>
              </p:ext>
            </p:extLst>
          </p:nvPr>
        </p:nvGraphicFramePr>
        <p:xfrm>
          <a:off x="4950621" y="2971800"/>
          <a:ext cx="4898129" cy="32791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740000">
                    <a:prstClr val="black">
                      <a:alpha val="18000"/>
                    </a:prstClr>
                  </a:innerShdw>
                </a:effectLst>
                <a:tableStyleId>{69012ECD-51FC-41F1-AA8D-1B2483CD663E}</a:tableStyleId>
              </a:tblPr>
              <a:tblGrid>
                <a:gridCol w="731874">
                  <a:extLst>
                    <a:ext uri="{9D8B030D-6E8A-4147-A177-3AD203B41FA5}">
                      <a16:colId xmlns:a16="http://schemas.microsoft.com/office/drawing/2014/main" val="967300844"/>
                    </a:ext>
                  </a:extLst>
                </a:gridCol>
                <a:gridCol w="2925678">
                  <a:extLst>
                    <a:ext uri="{9D8B030D-6E8A-4147-A177-3AD203B41FA5}">
                      <a16:colId xmlns:a16="http://schemas.microsoft.com/office/drawing/2014/main" val="2947169636"/>
                    </a:ext>
                  </a:extLst>
                </a:gridCol>
                <a:gridCol w="1240577">
                  <a:extLst>
                    <a:ext uri="{9D8B030D-6E8A-4147-A177-3AD203B41FA5}">
                      <a16:colId xmlns:a16="http://schemas.microsoft.com/office/drawing/2014/main" val="2822453965"/>
                    </a:ext>
                  </a:extLst>
                </a:gridCol>
              </a:tblGrid>
              <a:tr h="474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>
                          <a:latin typeface="FFF Hero" pitchFamily="2" charset="77"/>
                        </a:rPr>
                        <a:t>Choix de la thématique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97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i="0" dirty="0">
                        <a:solidFill>
                          <a:schemeClr val="accent1"/>
                        </a:solidFill>
                        <a:latin typeface="FFF Hero Book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Mettre une croix dans la case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5217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31D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70566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326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Engagement citoyen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>
                          <a:latin typeface="FFF Hero" pitchFamily="2" charset="77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0631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A67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Environnement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09452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09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Fair-Play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9615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593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Règles du jeu et arbitrage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67320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E74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Culture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9998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7CFAED62-B60B-C245-9156-84787A23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3129312"/>
            <a:ext cx="450529" cy="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545" y="221413"/>
            <a:ext cx="10056151" cy="1325563"/>
          </a:xfrm>
        </p:spPr>
        <p:txBody>
          <a:bodyPr>
            <a:noAutofit/>
          </a:bodyPr>
          <a:lstStyle/>
          <a:p>
            <a:r>
              <a:rPr lang="fr-FR" sz="3200" dirty="0"/>
              <a:t>TITRE DE L’ACTION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1545" y="1431146"/>
            <a:ext cx="7414139" cy="4674232"/>
          </a:xfrm>
        </p:spPr>
        <p:txBody>
          <a:bodyPr>
            <a:noAutofit/>
          </a:bodyPr>
          <a:lstStyle/>
          <a:p>
            <a:r>
              <a:rPr lang="fr-FR" sz="1600" dirty="0"/>
              <a:t>Lors de ces derniers stages vacances nous avons pris le temps de parler des réseaux sociaux.</a:t>
            </a:r>
          </a:p>
          <a:p>
            <a:endParaRPr lang="fr-FR" sz="1600" dirty="0"/>
          </a:p>
          <a:p>
            <a:r>
              <a:rPr lang="fr-FR" sz="1600" dirty="0"/>
              <a:t>Nous avons fait une action en salle ou les enfants devaient trouver 3 avantages et 3 inconvénients des réseaux sociaux pour ensuite les restituer à l’oral. Cette action a été effectuer par groupe en mélangeant les groupes U13 et U15.</a:t>
            </a:r>
          </a:p>
          <a:p>
            <a:endParaRPr lang="fr-FR" sz="1600" dirty="0"/>
          </a:p>
          <a:p>
            <a:r>
              <a:rPr lang="fr-FR" sz="1600" dirty="0"/>
              <a:t>Sur cet action près de 30 enfants été présent.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4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990" y="143841"/>
            <a:ext cx="889221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INSÉREZ UNE PHOTO DE L’ACTION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658B78-E81B-ED65-9E06-BE59D0946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76015" y="1866265"/>
            <a:ext cx="5704840" cy="42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19341</TotalTime>
  <Words>155</Words>
  <Application>Microsoft Office PowerPoint</Application>
  <PresentationFormat>Grand écran</PresentationFormat>
  <Paragraphs>40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FFF Equipe</vt:lpstr>
      <vt:lpstr>FFF Equipe Light</vt:lpstr>
      <vt:lpstr>FFF Hero</vt:lpstr>
      <vt:lpstr>FFF Hero Black</vt:lpstr>
      <vt:lpstr>FFF Hero Book</vt:lpstr>
      <vt:lpstr>Office Theme</vt:lpstr>
      <vt:lpstr>PROGRAMME ÉDUCATIF FÉDÉRAL  </vt:lpstr>
      <vt:lpstr>Présentation PowerPoint</vt:lpstr>
      <vt:lpstr>TITRE DE L’ACTION</vt:lpstr>
      <vt:lpstr>INSÉREZ UNE PHOTO DE L’ACTION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GIRONDEL Isabelle</dc:creator>
  <cp:lastModifiedBy>quentin bosc</cp:lastModifiedBy>
  <cp:revision>109</cp:revision>
  <dcterms:created xsi:type="dcterms:W3CDTF">2018-12-08T14:21:44Z</dcterms:created>
  <dcterms:modified xsi:type="dcterms:W3CDTF">2023-03-07T10:00:08Z</dcterms:modified>
</cp:coreProperties>
</file>