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
  </p:notesMasterIdLst>
  <p:handoutMasterIdLst>
    <p:handoutMasterId r:id="rId7"/>
  </p:handoutMasterIdLst>
  <p:sldIdLst>
    <p:sldId id="256" r:id="rId2"/>
    <p:sldId id="291" r:id="rId3"/>
    <p:sldId id="288" r:id="rId4"/>
    <p:sldId id="289"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7477"/>
    <a:srgbClr val="F59304"/>
    <a:srgbClr val="109BDB"/>
    <a:srgbClr val="0A6742"/>
    <a:srgbClr val="53267A"/>
    <a:srgbClr val="D31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82"/>
    <p:restoredTop sz="96654"/>
  </p:normalViewPr>
  <p:slideViewPr>
    <p:cSldViewPr snapToGrid="0" snapToObjects="1">
      <p:cViewPr varScale="1">
        <p:scale>
          <a:sx n="68" d="100"/>
          <a:sy n="68" d="100"/>
        </p:scale>
        <p:origin x="774" y="66"/>
      </p:cViewPr>
      <p:guideLst/>
    </p:cSldViewPr>
  </p:slideViewPr>
  <p:outlineViewPr>
    <p:cViewPr>
      <p:scale>
        <a:sx n="33" d="100"/>
        <a:sy n="33" d="100"/>
      </p:scale>
      <p:origin x="0" y="-262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6" d="100"/>
          <a:sy n="116" d="100"/>
        </p:scale>
        <p:origin x="13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entin bosc" userId="0510608d856620d2" providerId="LiveId" clId="{AE5A2626-E5D2-4A56-82EF-A5A2024674E9}"/>
    <pc:docChg chg="modSld">
      <pc:chgData name="quentin bosc" userId="0510608d856620d2" providerId="LiveId" clId="{AE5A2626-E5D2-4A56-82EF-A5A2024674E9}" dt="2023-03-07T09:59:58.187" v="1" actId="14100"/>
      <pc:docMkLst>
        <pc:docMk/>
      </pc:docMkLst>
      <pc:sldChg chg="addSp modSp mod">
        <pc:chgData name="quentin bosc" userId="0510608d856620d2" providerId="LiveId" clId="{AE5A2626-E5D2-4A56-82EF-A5A2024674E9}" dt="2023-03-07T09:59:58.187" v="1" actId="14100"/>
        <pc:sldMkLst>
          <pc:docMk/>
          <pc:sldMk cId="4138236376" sldId="289"/>
        </pc:sldMkLst>
        <pc:picChg chg="add mod">
          <ac:chgData name="quentin bosc" userId="0510608d856620d2" providerId="LiveId" clId="{AE5A2626-E5D2-4A56-82EF-A5A2024674E9}" dt="2023-03-07T09:59:58.187" v="1" actId="14100"/>
          <ac:picMkLst>
            <pc:docMk/>
            <pc:sldMk cId="4138236376" sldId="289"/>
            <ac:picMk id="4" creationId="{C706E1E6-8F80-4C52-FEE6-C0247176D94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299999-BD5A-5C4A-8076-FB9EA207B945}" type="datetimeFigureOut">
              <a:rPr lang="fr-FR" smtClean="0"/>
              <a:t>07/03/2023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2362A0-46FC-D84E-9379-6C9377080ED3}" type="slidenum">
              <a:rPr lang="fr-FR" smtClean="0"/>
              <a:t>‹N°›</a:t>
            </a:fld>
            <a:endParaRPr lang="fr-FR"/>
          </a:p>
        </p:txBody>
      </p:sp>
    </p:spTree>
    <p:extLst>
      <p:ext uri="{BB962C8B-B14F-4D97-AF65-F5344CB8AC3E}">
        <p14:creationId xmlns:p14="http://schemas.microsoft.com/office/powerpoint/2010/main" val="137826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C9A23-1890-C043-98D6-29451C867E56}" type="datetimeFigureOut">
              <a:rPr lang="fr-FR" smtClean="0"/>
              <a:t>07/03/2023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6DBD4-6AD4-EF47-911D-E3F034F23FAE}" type="slidenum">
              <a:rPr lang="fr-FR" smtClean="0"/>
              <a:t>‹N°›</a:t>
            </a:fld>
            <a:endParaRPr lang="fr-FR"/>
          </a:p>
        </p:txBody>
      </p:sp>
    </p:spTree>
    <p:extLst>
      <p:ext uri="{BB962C8B-B14F-4D97-AF65-F5344CB8AC3E}">
        <p14:creationId xmlns:p14="http://schemas.microsoft.com/office/powerpoint/2010/main" val="117410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BB6DBD4-6AD4-EF47-911D-E3F034F23FAE}" type="slidenum">
              <a:rPr lang="fr-FR" smtClean="0"/>
              <a:t>1</a:t>
            </a:fld>
            <a:endParaRPr lang="fr-FR"/>
          </a:p>
        </p:txBody>
      </p:sp>
    </p:spTree>
    <p:extLst>
      <p:ext uri="{BB962C8B-B14F-4D97-AF65-F5344CB8AC3E}">
        <p14:creationId xmlns:p14="http://schemas.microsoft.com/office/powerpoint/2010/main" val="87313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B6DBD4-6AD4-EF47-911D-E3F034F23FAE}" type="slidenum">
              <a:rPr lang="fr-FR" smtClean="0"/>
              <a:t>3</a:t>
            </a:fld>
            <a:endParaRPr lang="fr-FR"/>
          </a:p>
        </p:txBody>
      </p:sp>
    </p:spTree>
    <p:extLst>
      <p:ext uri="{BB962C8B-B14F-4D97-AF65-F5344CB8AC3E}">
        <p14:creationId xmlns:p14="http://schemas.microsoft.com/office/powerpoint/2010/main" val="413526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BB6DBD4-6AD4-EF47-911D-E3F034F23FAE}" type="slidenum">
              <a:rPr lang="fr-FR" smtClean="0"/>
              <a:t>4</a:t>
            </a:fld>
            <a:endParaRPr lang="fr-FR"/>
          </a:p>
        </p:txBody>
      </p:sp>
    </p:spTree>
    <p:extLst>
      <p:ext uri="{BB962C8B-B14F-4D97-AF65-F5344CB8AC3E}">
        <p14:creationId xmlns:p14="http://schemas.microsoft.com/office/powerpoint/2010/main" val="285806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a:extLst>
              <a:ext uri="{28A0092B-C50C-407E-A947-70E740481C1C}">
                <a14:useLocalDpi xmlns:a14="http://schemas.microsoft.com/office/drawing/2010/main" val="0"/>
              </a:ext>
            </a:extLst>
          </a:blip>
          <a:srcRect l="1532" t="1" r="3654" b="1"/>
          <a:stretch/>
        </p:blipFill>
        <p:spPr>
          <a:xfrm>
            <a:off x="0" y="0"/>
            <a:ext cx="12192000" cy="6858000"/>
          </a:xfrm>
          <a:prstGeom prst="rect">
            <a:avLst/>
          </a:prstGeom>
        </p:spPr>
      </p:pic>
      <p:sp>
        <p:nvSpPr>
          <p:cNvPr id="2" name="Title 1"/>
          <p:cNvSpPr>
            <a:spLocks noGrp="1"/>
          </p:cNvSpPr>
          <p:nvPr>
            <p:ph type="ctrTitle"/>
          </p:nvPr>
        </p:nvSpPr>
        <p:spPr>
          <a:xfrm>
            <a:off x="1609343" y="2906889"/>
            <a:ext cx="9144000" cy="2387600"/>
          </a:xfrm>
          <a:prstGeom prst="rect">
            <a:avLst/>
          </a:prstGeom>
        </p:spPr>
        <p:txBody>
          <a:bodyPr anchor="b"/>
          <a:lstStyle>
            <a:lvl1pPr algn="ctr">
              <a:defRPr sz="6000">
                <a:solidFill>
                  <a:schemeClr val="bg1"/>
                </a:solidFill>
                <a:latin typeface="FFF Equipe" charset="0"/>
                <a:ea typeface="FFF Equipe" charset="0"/>
                <a:cs typeface="FFF Equipe" charset="0"/>
              </a:defRPr>
            </a:lvl1pPr>
          </a:lstStyle>
          <a:p>
            <a:r>
              <a:rPr lang="fr-FR" dirty="0"/>
              <a:t>Cliquez et modifiez le titre</a:t>
            </a:r>
            <a:endParaRPr lang="en-US" dirty="0"/>
          </a:p>
        </p:txBody>
      </p:sp>
      <p:pic>
        <p:nvPicPr>
          <p:cNvPr id="8" name="Image 7">
            <a:extLst>
              <a:ext uri="{FF2B5EF4-FFF2-40B4-BE49-F238E27FC236}">
                <a16:creationId xmlns:a16="http://schemas.microsoft.com/office/drawing/2014/main" id="{E93BF47E-36D8-A046-9CAA-D221B3F5C6D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05965" y="301095"/>
            <a:ext cx="2150755" cy="23046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449"/>
            <a:ext cx="1131443" cy="835526"/>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621241" y="85540"/>
            <a:ext cx="1465118" cy="1308470"/>
          </a:xfrm>
          <a:prstGeom prst="rect">
            <a:avLst/>
          </a:prstGeom>
        </p:spPr>
      </p:pic>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fr-FR"/>
              <a:t>Cliquez et modifiez le titre</a:t>
            </a:r>
            <a:endParaRPr lang="en-US" dirty="0"/>
          </a:p>
        </p:txBody>
      </p:sp>
      <p:sp>
        <p:nvSpPr>
          <p:cNvPr id="3" name="Content Placeholder 2"/>
          <p:cNvSpPr>
            <a:spLocks noGrp="1"/>
          </p:cNvSpPr>
          <p:nvPr>
            <p:ph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E870CF97-27BB-5D41-94FA-8FAE75378739}" type="datetime1">
              <a:rPr lang="fr-FR" smtClean="0"/>
              <a:t>07/03/2023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pic>
        <p:nvPicPr>
          <p:cNvPr id="9" name="Imag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560214" y="59995"/>
            <a:ext cx="843972" cy="753082"/>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7229" y="5516076"/>
            <a:ext cx="1105468" cy="840274"/>
          </a:xfrm>
          <a:prstGeom prst="rect">
            <a:avLst/>
          </a:prstGeom>
        </p:spPr>
      </p:pic>
      <p:pic>
        <p:nvPicPr>
          <p:cNvPr id="12" name="Image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7229" y="756281"/>
            <a:ext cx="812225" cy="61737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u avec légende">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982" y="-102124"/>
            <a:ext cx="12288982" cy="6960124"/>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4622" y="265233"/>
            <a:ext cx="1347156" cy="1202078"/>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02075" y="4957461"/>
            <a:ext cx="2388770" cy="1764014"/>
          </a:xfrm>
          <a:prstGeom prst="rect">
            <a:avLst/>
          </a:prstGeom>
        </p:spPr>
      </p:pic>
      <p:pic>
        <p:nvPicPr>
          <p:cNvPr id="11" name="Image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473495" y="265233"/>
            <a:ext cx="439420" cy="387724"/>
          </a:xfrm>
          <a:prstGeom prst="rect">
            <a:avLst/>
          </a:prstGeom>
        </p:spPr>
      </p:pic>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chemeClr val="bg1"/>
                </a:solidFill>
              </a:defRPr>
            </a:lvl1pPr>
          </a:lstStyle>
          <a:p>
            <a:r>
              <a:rPr lang="fr-FR"/>
              <a:t>Cliquez et modifiez le titre</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marL="0" indent="0">
              <a:buNone/>
              <a:defRPr sz="3200" baseline="0">
                <a:solidFill>
                  <a:schemeClr val="bg1"/>
                </a:solidFill>
              </a:defRPr>
            </a:lvl1pPr>
            <a:lvl2pPr marL="457200" indent="0">
              <a:buNone/>
              <a:defRPr sz="2800">
                <a:solidFill>
                  <a:schemeClr val="bg1"/>
                </a:solidFill>
              </a:defRPr>
            </a:lvl2pPr>
            <a:lvl3pPr marL="914400" indent="0">
              <a:buNone/>
              <a:defRPr sz="24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vl6pPr>
              <a:defRPr sz="2000"/>
            </a:lvl6pPr>
            <a:lvl7pPr>
              <a:defRPr sz="2000"/>
            </a:lvl7pPr>
            <a:lvl8pPr>
              <a:defRPr sz="2000"/>
            </a:lvl8pPr>
            <a:lvl9pPr>
              <a:defRPr sz="2000"/>
            </a:lvl9pPr>
          </a:lstStyle>
          <a:p>
            <a:pPr lvl="0"/>
            <a:r>
              <a:rPr lang="fr-FR" dirty="0"/>
              <a:t>Cliquez et modifié le texte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F7CA15A4-1F39-534B-94DC-1DD43779C6DA}" type="datetime1">
              <a:rPr lang="fr-FR" smtClean="0"/>
              <a:t>07/03/2023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pic>
        <p:nvPicPr>
          <p:cNvPr id="13" name="Image 12">
            <a:extLst>
              <a:ext uri="{FF2B5EF4-FFF2-40B4-BE49-F238E27FC236}">
                <a16:creationId xmlns:a16="http://schemas.microsoft.com/office/drawing/2014/main" id="{E93BF47E-36D8-A046-9CAA-D221B3F5C6D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982" y="-74414"/>
            <a:ext cx="12288982" cy="6960124"/>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4622" y="265233"/>
            <a:ext cx="1347156" cy="1202078"/>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02075" y="4957461"/>
            <a:ext cx="2388770" cy="1764014"/>
          </a:xfrm>
          <a:prstGeom prst="rect">
            <a:avLst/>
          </a:prstGeom>
        </p:spPr>
      </p:pic>
      <p:sp>
        <p:nvSpPr>
          <p:cNvPr id="2" name="Title 1"/>
          <p:cNvSpPr>
            <a:spLocks noGrp="1"/>
          </p:cNvSpPr>
          <p:nvPr>
            <p:ph type="title"/>
          </p:nvPr>
        </p:nvSpPr>
        <p:spPr>
          <a:xfrm>
            <a:off x="839788" y="457200"/>
            <a:ext cx="10936576" cy="1600200"/>
          </a:xfrm>
          <a:prstGeom prst="rect">
            <a:avLst/>
          </a:prstGeom>
        </p:spPr>
        <p:txBody>
          <a:bodyPr anchor="ctr">
            <a:normAutofit/>
          </a:bodyPr>
          <a:lstStyle>
            <a:lvl1pPr>
              <a:defRPr sz="6000">
                <a:solidFill>
                  <a:schemeClr val="bg1"/>
                </a:solidFill>
              </a:defRPr>
            </a:lvl1pPr>
          </a:lstStyle>
          <a:p>
            <a:r>
              <a:rPr lang="fr-FR" dirty="0"/>
              <a:t>Cliquez et modifiez le titre</a:t>
            </a:r>
            <a:endParaRPr lang="en-US" dirty="0"/>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Date Placeholder 4"/>
          <p:cNvSpPr>
            <a:spLocks noGrp="1"/>
          </p:cNvSpPr>
          <p:nvPr>
            <p:ph type="dt" sz="half" idx="10"/>
          </p:nvPr>
        </p:nvSpPr>
        <p:spPr/>
        <p:txBody>
          <a:bodyPr/>
          <a:lstStyle/>
          <a:p>
            <a:fld id="{D5470BB3-604E-9C45-831B-DD3DD1C74425}" type="datetime1">
              <a:rPr lang="fr-FR" smtClean="0"/>
              <a:t>07/03/2023</a:t>
            </a:fld>
            <a:endParaRPr lang="fr-FR"/>
          </a:p>
        </p:txBody>
      </p:sp>
      <p:sp>
        <p:nvSpPr>
          <p:cNvPr id="4" name="Espace réservé pour une image  3"/>
          <p:cNvSpPr>
            <a:spLocks noGrp="1"/>
          </p:cNvSpPr>
          <p:nvPr>
            <p:ph type="pic" sz="quarter" idx="13"/>
          </p:nvPr>
        </p:nvSpPr>
        <p:spPr>
          <a:xfrm>
            <a:off x="-96838" y="2057400"/>
            <a:ext cx="12288838" cy="4800600"/>
          </a:xfrm>
        </p:spPr>
        <p:txBody>
          <a:bodyPr/>
          <a:lstStyle/>
          <a:p>
            <a:endParaRPr lang="fr-FR"/>
          </a:p>
        </p:txBody>
      </p:sp>
      <p:pic>
        <p:nvPicPr>
          <p:cNvPr id="13" name="Image 12">
            <a:extLst>
              <a:ext uri="{FF2B5EF4-FFF2-40B4-BE49-F238E27FC236}">
                <a16:creationId xmlns:a16="http://schemas.microsoft.com/office/drawing/2014/main" id="{E93BF47E-36D8-A046-9CAA-D221B3F5C6D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61418" y="10215"/>
            <a:ext cx="825484" cy="736586"/>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786902" y="0"/>
            <a:ext cx="1444930" cy="1067025"/>
          </a:xfrm>
          <a:prstGeom prst="rect">
            <a:avLst/>
          </a:prstGeom>
        </p:spPr>
      </p:pic>
      <p:sp>
        <p:nvSpPr>
          <p:cNvPr id="2" name="Title 1"/>
          <p:cNvSpPr>
            <a:spLocks noGrp="1"/>
          </p:cNvSpPr>
          <p:nvPr>
            <p:ph type="title"/>
          </p:nvPr>
        </p:nvSpPr>
        <p:spPr>
          <a:xfrm>
            <a:off x="839788" y="457200"/>
            <a:ext cx="10936576" cy="1600200"/>
          </a:xfrm>
          <a:prstGeom prst="rect">
            <a:avLst/>
          </a:prstGeom>
        </p:spPr>
        <p:txBody>
          <a:bodyPr anchor="ctr">
            <a:normAutofit/>
          </a:bodyPr>
          <a:lstStyle>
            <a:lvl1pPr>
              <a:defRPr sz="6000" baseline="0">
                <a:solidFill>
                  <a:schemeClr val="accent1"/>
                </a:solidFill>
              </a:defRPr>
            </a:lvl1pPr>
          </a:lstStyle>
          <a:p>
            <a:r>
              <a:rPr lang="fr-FR" dirty="0"/>
              <a:t>Cliquez et modifiez le titre</a:t>
            </a:r>
            <a:endParaRPr lang="en-US" dirty="0"/>
          </a:p>
        </p:txBody>
      </p:sp>
      <p:sp>
        <p:nvSpPr>
          <p:cNvPr id="5" name="Date Placeholder 4"/>
          <p:cNvSpPr>
            <a:spLocks noGrp="1"/>
          </p:cNvSpPr>
          <p:nvPr>
            <p:ph type="dt" sz="half" idx="10"/>
          </p:nvPr>
        </p:nvSpPr>
        <p:spPr/>
        <p:txBody>
          <a:bodyPr/>
          <a:lstStyle/>
          <a:p>
            <a:fld id="{4DD055AD-74FE-5449-931E-42C8127FCB6E}" type="datetime1">
              <a:rPr lang="fr-FR" smtClean="0"/>
              <a:t>07/03/2023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pic>
        <p:nvPicPr>
          <p:cNvPr id="12" name="Imag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861" y="1233279"/>
            <a:ext cx="825484" cy="736586"/>
          </a:xfrm>
          <a:prstGeom prst="rect">
            <a:avLst/>
          </a:prstGeom>
        </p:spPr>
      </p:pic>
      <p:sp>
        <p:nvSpPr>
          <p:cNvPr id="13" name="Espace réservé pour une image  12"/>
          <p:cNvSpPr>
            <a:spLocks noGrp="1"/>
          </p:cNvSpPr>
          <p:nvPr>
            <p:ph type="pic" sz="quarter" idx="13"/>
          </p:nvPr>
        </p:nvSpPr>
        <p:spPr>
          <a:xfrm>
            <a:off x="0" y="2057400"/>
            <a:ext cx="12192000" cy="4800600"/>
          </a:xfrm>
        </p:spPr>
        <p:txBody>
          <a:bodyPr/>
          <a:lstStyle/>
          <a:p>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61418" y="10215"/>
            <a:ext cx="825484" cy="736586"/>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786902" y="0"/>
            <a:ext cx="1444930" cy="1067025"/>
          </a:xfrm>
          <a:prstGeom prst="rect">
            <a:avLst/>
          </a:prstGeom>
        </p:spPr>
      </p:pic>
      <p:sp>
        <p:nvSpPr>
          <p:cNvPr id="5" name="Date Placeholder 4"/>
          <p:cNvSpPr>
            <a:spLocks noGrp="1"/>
          </p:cNvSpPr>
          <p:nvPr>
            <p:ph type="dt" sz="half" idx="10"/>
          </p:nvPr>
        </p:nvSpPr>
        <p:spPr/>
        <p:txBody>
          <a:bodyPr/>
          <a:lstStyle/>
          <a:p>
            <a:fld id="{4DD055AD-74FE-5449-931E-42C8127FCB6E}" type="datetime1">
              <a:rPr lang="fr-FR" smtClean="0"/>
              <a:t>07/03/2023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pic>
        <p:nvPicPr>
          <p:cNvPr id="12" name="Imag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861" y="1233279"/>
            <a:ext cx="825484" cy="736586"/>
          </a:xfrm>
          <a:prstGeom prst="rect">
            <a:avLst/>
          </a:prstGeom>
        </p:spPr>
      </p:pic>
      <p:sp>
        <p:nvSpPr>
          <p:cNvPr id="13" name="Espace réservé pour une image  12"/>
          <p:cNvSpPr>
            <a:spLocks noGrp="1"/>
          </p:cNvSpPr>
          <p:nvPr>
            <p:ph type="pic" sz="quarter" idx="13"/>
          </p:nvPr>
        </p:nvSpPr>
        <p:spPr>
          <a:xfrm>
            <a:off x="0" y="1"/>
            <a:ext cx="12192000" cy="6858000"/>
          </a:xfrm>
        </p:spPr>
        <p:txBody>
          <a:bodyPr/>
          <a:lstStyle/>
          <a:p>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 avec légende">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982" y="-74414"/>
            <a:ext cx="12288982" cy="6960124"/>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4622" y="265233"/>
            <a:ext cx="1347156" cy="1202078"/>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02075" y="4957461"/>
            <a:ext cx="2388770" cy="1764014"/>
          </a:xfrm>
          <a:prstGeom prst="rect">
            <a:avLst/>
          </a:prstGeom>
        </p:spPr>
      </p:pic>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Date Placeholder 4"/>
          <p:cNvSpPr>
            <a:spLocks noGrp="1"/>
          </p:cNvSpPr>
          <p:nvPr>
            <p:ph type="dt" sz="half" idx="10"/>
          </p:nvPr>
        </p:nvSpPr>
        <p:spPr/>
        <p:txBody>
          <a:bodyPr/>
          <a:lstStyle/>
          <a:p>
            <a:fld id="{D5470BB3-604E-9C45-831B-DD3DD1C74425}" type="datetime1">
              <a:rPr lang="fr-FR" smtClean="0"/>
              <a:t>07/03/2023</a:t>
            </a:fld>
            <a:endParaRPr lang="fr-FR"/>
          </a:p>
        </p:txBody>
      </p:sp>
      <p:pic>
        <p:nvPicPr>
          <p:cNvPr id="13" name="Image 12">
            <a:extLst>
              <a:ext uri="{FF2B5EF4-FFF2-40B4-BE49-F238E27FC236}">
                <a16:creationId xmlns:a16="http://schemas.microsoft.com/office/drawing/2014/main" id="{E93BF47E-36D8-A046-9CAA-D221B3F5C6D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61418" y="83127"/>
            <a:ext cx="825484" cy="736586"/>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75051" y="83127"/>
            <a:ext cx="1557498" cy="1150152"/>
          </a:xfrm>
          <a:prstGeom prst="rect">
            <a:avLst/>
          </a:prstGeom>
        </p:spPr>
      </p:pic>
      <p:sp>
        <p:nvSpPr>
          <p:cNvPr id="5" name="Date Placeholder 4"/>
          <p:cNvSpPr>
            <a:spLocks noGrp="1"/>
          </p:cNvSpPr>
          <p:nvPr>
            <p:ph type="dt" sz="half" idx="10"/>
          </p:nvPr>
        </p:nvSpPr>
        <p:spPr/>
        <p:txBody>
          <a:bodyPr/>
          <a:lstStyle/>
          <a:p>
            <a:fld id="{4DD055AD-74FE-5449-931E-42C8127FCB6E}" type="datetime1">
              <a:rPr lang="fr-FR" smtClean="0"/>
              <a:t>07/03/2023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11" name="Title 1"/>
          <p:cNvSpPr>
            <a:spLocks noGrp="1"/>
          </p:cNvSpPr>
          <p:nvPr>
            <p:ph type="title"/>
          </p:nvPr>
        </p:nvSpPr>
        <p:spPr>
          <a:xfrm>
            <a:off x="839788" y="457200"/>
            <a:ext cx="10936576" cy="1600200"/>
          </a:xfrm>
          <a:prstGeom prst="rect">
            <a:avLst/>
          </a:prstGeom>
        </p:spPr>
        <p:txBody>
          <a:bodyPr anchor="ctr">
            <a:normAutofit/>
          </a:bodyPr>
          <a:lstStyle>
            <a:lvl1pPr>
              <a:defRPr sz="6000" baseline="0">
                <a:solidFill>
                  <a:schemeClr val="accent1"/>
                </a:solidFill>
              </a:defRPr>
            </a:lvl1pPr>
          </a:lstStyle>
          <a:p>
            <a:r>
              <a:rPr lang="fr-FR" dirty="0"/>
              <a:t>Cliquez et modifiez le titre</a:t>
            </a:r>
            <a:endParaRPr lang="en-US" dirty="0"/>
          </a:p>
        </p:txBody>
      </p:sp>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042" y="1233279"/>
            <a:ext cx="853966" cy="7620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mage avec légende">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982" y="-74414"/>
            <a:ext cx="12288982" cy="6960124"/>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4622" y="265233"/>
            <a:ext cx="1347156" cy="1202078"/>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02075" y="4957461"/>
            <a:ext cx="2388770" cy="1764014"/>
          </a:xfrm>
          <a:prstGeom prst="rect">
            <a:avLst/>
          </a:prstGeom>
        </p:spPr>
      </p:pic>
      <p:sp>
        <p:nvSpPr>
          <p:cNvPr id="2" name="Title 1"/>
          <p:cNvSpPr>
            <a:spLocks noGrp="1"/>
          </p:cNvSpPr>
          <p:nvPr>
            <p:ph type="title"/>
          </p:nvPr>
        </p:nvSpPr>
        <p:spPr>
          <a:xfrm>
            <a:off x="839788" y="457200"/>
            <a:ext cx="10936576" cy="1600200"/>
          </a:xfrm>
          <a:prstGeom prst="rect">
            <a:avLst/>
          </a:prstGeom>
        </p:spPr>
        <p:txBody>
          <a:bodyPr anchor="ctr">
            <a:normAutofit/>
          </a:bodyPr>
          <a:lstStyle>
            <a:lvl1pPr>
              <a:defRPr sz="6000">
                <a:solidFill>
                  <a:schemeClr val="bg1"/>
                </a:solidFill>
              </a:defRPr>
            </a:lvl1pPr>
          </a:lstStyle>
          <a:p>
            <a:r>
              <a:rPr lang="fr-FR"/>
              <a:t>Cliquez et modifiez le titre</a:t>
            </a:r>
            <a:endParaRPr lang="en-US" dirty="0"/>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Date Placeholder 4"/>
          <p:cNvSpPr>
            <a:spLocks noGrp="1"/>
          </p:cNvSpPr>
          <p:nvPr>
            <p:ph type="dt" sz="half" idx="10"/>
          </p:nvPr>
        </p:nvSpPr>
        <p:spPr/>
        <p:txBody>
          <a:bodyPr/>
          <a:lstStyle/>
          <a:p>
            <a:fld id="{D5470BB3-604E-9C45-831B-DD3DD1C74425}" type="datetime1">
              <a:rPr lang="fr-FR" smtClean="0"/>
              <a:t>07/03/2023</a:t>
            </a:fld>
            <a:endParaRPr lang="fr-FR"/>
          </a:p>
        </p:txBody>
      </p:sp>
      <p:pic>
        <p:nvPicPr>
          <p:cNvPr id="13" name="Image 12">
            <a:extLst>
              <a:ext uri="{FF2B5EF4-FFF2-40B4-BE49-F238E27FC236}">
                <a16:creationId xmlns:a16="http://schemas.microsoft.com/office/drawing/2014/main" id="{E93BF47E-36D8-A046-9CAA-D221B3F5C6D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5051" y="0"/>
            <a:ext cx="619756" cy="553013"/>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884929" y="0"/>
            <a:ext cx="1252235" cy="924727"/>
          </a:xfrm>
          <a:prstGeom prst="rect">
            <a:avLst/>
          </a:prstGeom>
        </p:spPr>
      </p:pic>
      <p:sp>
        <p:nvSpPr>
          <p:cNvPr id="2" name="Title 1"/>
          <p:cNvSpPr>
            <a:spLocks noGrp="1"/>
          </p:cNvSpPr>
          <p:nvPr>
            <p:ph type="title"/>
          </p:nvPr>
        </p:nvSpPr>
        <p:spPr>
          <a:xfrm>
            <a:off x="839788" y="457200"/>
            <a:ext cx="10936576" cy="1600200"/>
          </a:xfrm>
          <a:prstGeom prst="rect">
            <a:avLst/>
          </a:prstGeom>
        </p:spPr>
        <p:txBody>
          <a:bodyPr anchor="ctr">
            <a:normAutofit/>
          </a:bodyPr>
          <a:lstStyle>
            <a:lvl1pPr>
              <a:defRPr sz="6000" baseline="0">
                <a:solidFill>
                  <a:schemeClr val="accent1"/>
                </a:solidFill>
              </a:defRPr>
            </a:lvl1pPr>
          </a:lstStyle>
          <a:p>
            <a:r>
              <a:rPr lang="fr-FR" dirty="0"/>
              <a:t>Cliquez et modifiez le titre</a:t>
            </a:r>
            <a:endParaRPr lang="en-US" dirty="0"/>
          </a:p>
        </p:txBody>
      </p:sp>
      <p:sp>
        <p:nvSpPr>
          <p:cNvPr id="5" name="Date Placeholder 4"/>
          <p:cNvSpPr>
            <a:spLocks noGrp="1"/>
          </p:cNvSpPr>
          <p:nvPr>
            <p:ph type="dt" sz="half" idx="10"/>
          </p:nvPr>
        </p:nvSpPr>
        <p:spPr/>
        <p:txBody>
          <a:bodyPr/>
          <a:lstStyle/>
          <a:p>
            <a:fld id="{4DD055AD-74FE-5449-931E-42C8127FCB6E}" type="datetime1">
              <a:rPr lang="fr-FR" smtClean="0"/>
              <a:t>07/03/2023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4" name="Espace réservé du contenu 3"/>
          <p:cNvSpPr>
            <a:spLocks noGrp="1"/>
          </p:cNvSpPr>
          <p:nvPr>
            <p:ph sz="quarter" idx="13" hasCustomPrompt="1"/>
          </p:nvPr>
        </p:nvSpPr>
        <p:spPr>
          <a:xfrm>
            <a:off x="838200" y="2057400"/>
            <a:ext cx="10937875" cy="42989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AJOUTER UNE IMAGE</a:t>
            </a:r>
          </a:p>
          <a:p>
            <a:pPr lvl="1"/>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233279"/>
            <a:ext cx="853966" cy="762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Image avec légende">
    <p:spTree>
      <p:nvGrpSpPr>
        <p:cNvPr id="1" name=""/>
        <p:cNvGrpSpPr/>
        <p:nvPr/>
      </p:nvGrpSpPr>
      <p:grpSpPr>
        <a:xfrm>
          <a:off x="0" y="0"/>
          <a:ext cx="0" cy="0"/>
          <a:chOff x="0" y="0"/>
          <a:chExt cx="0" cy="0"/>
        </a:xfrm>
      </p:grpSpPr>
      <p:pic>
        <p:nvPicPr>
          <p:cNvPr id="11" name="Image 10"/>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96982" y="-102124"/>
            <a:ext cx="12288982" cy="6960124"/>
          </a:xfrm>
          <a:prstGeom prst="rect">
            <a:avLst/>
          </a:prstGeom>
        </p:spPr>
      </p:pic>
      <p:pic>
        <p:nvPicPr>
          <p:cNvPr id="13" name="Imag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8" y="3401812"/>
            <a:ext cx="1677847" cy="1497155"/>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63024" y="-73549"/>
            <a:ext cx="705152" cy="629213"/>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68175" y="83127"/>
            <a:ext cx="1264373" cy="933691"/>
          </a:xfrm>
          <a:prstGeom prst="rect">
            <a:avLst/>
          </a:prstGeom>
        </p:spPr>
      </p:pic>
      <p:sp>
        <p:nvSpPr>
          <p:cNvPr id="2" name="Title 1"/>
          <p:cNvSpPr>
            <a:spLocks noGrp="1"/>
          </p:cNvSpPr>
          <p:nvPr>
            <p:ph type="title"/>
          </p:nvPr>
        </p:nvSpPr>
        <p:spPr>
          <a:xfrm>
            <a:off x="839788" y="487680"/>
            <a:ext cx="10936576" cy="1600200"/>
          </a:xfrm>
          <a:prstGeom prst="rect">
            <a:avLst/>
          </a:prstGeom>
        </p:spPr>
        <p:txBody>
          <a:bodyPr anchor="ctr">
            <a:normAutofit/>
          </a:bodyPr>
          <a:lstStyle>
            <a:lvl1pPr>
              <a:defRPr sz="6000" baseline="0">
                <a:solidFill>
                  <a:schemeClr val="bg1"/>
                </a:solidFill>
              </a:defRPr>
            </a:lvl1pPr>
          </a:lstStyle>
          <a:p>
            <a:r>
              <a:rPr lang="fr-FR" dirty="0"/>
              <a:t>Cliquez et modifiez le titre</a:t>
            </a:r>
            <a:endParaRPr lang="en-US" dirty="0"/>
          </a:p>
        </p:txBody>
      </p:sp>
      <p:sp>
        <p:nvSpPr>
          <p:cNvPr id="5" name="Date Placeholder 4"/>
          <p:cNvSpPr>
            <a:spLocks noGrp="1"/>
          </p:cNvSpPr>
          <p:nvPr>
            <p:ph type="dt" sz="half" idx="10"/>
          </p:nvPr>
        </p:nvSpPr>
        <p:spPr/>
        <p:txBody>
          <a:bodyPr/>
          <a:lstStyle/>
          <a:p>
            <a:fld id="{4DD055AD-74FE-5449-931E-42C8127FCB6E}" type="datetime1">
              <a:rPr lang="fr-FR" smtClean="0"/>
              <a:t>07/03/2023</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4" name="Espace réservé du contenu 3"/>
          <p:cNvSpPr>
            <a:spLocks noGrp="1"/>
          </p:cNvSpPr>
          <p:nvPr>
            <p:ph sz="quarter" idx="13"/>
          </p:nvPr>
        </p:nvSpPr>
        <p:spPr>
          <a:xfrm>
            <a:off x="838200" y="2057400"/>
            <a:ext cx="10937875" cy="4298950"/>
          </a:xfrm>
        </p:spPr>
        <p:txBody>
          <a:bodyPr/>
          <a:lstStyle>
            <a:lvl1pPr marL="0" indent="0">
              <a:buNone/>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Cliquez pour modifier les styles du texte du masque</a:t>
            </a:r>
          </a:p>
          <a:p>
            <a:pPr lvl="1"/>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603376"/>
            <a:ext cx="10515600" cy="2852737"/>
          </a:xfrm>
          <a:prstGeom prst="rect">
            <a:avLst/>
          </a:prstGeom>
        </p:spPr>
        <p:txBody>
          <a:bodyPr anchor="b"/>
          <a:lstStyle>
            <a:lvl1pPr>
              <a:defRPr sz="6000"/>
            </a:lvl1pPr>
          </a:lstStyle>
          <a:p>
            <a:r>
              <a:rPr lang="fr-FR" dirty="0"/>
              <a:t>Cliquez et modifiez le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85A2A6C6-36E2-134F-85F3-E8C1561C30C0}" type="datetime1">
              <a:rPr lang="fr-FR" smtClean="0"/>
              <a:t>07/03/2023</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5DB3D389-CD2B-174E-AC57-ECCAE6D39516}" type="slidenum">
              <a:rPr lang="fr-FR" smtClean="0"/>
              <a:t>‹N°›</a:t>
            </a:fld>
            <a:endParaRPr lang="fr-FR"/>
          </a:p>
        </p:txBody>
      </p:sp>
      <p:pic>
        <p:nvPicPr>
          <p:cNvPr id="7" name="Imag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00574" y="175333"/>
            <a:ext cx="853226" cy="762000"/>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62514" y="1690688"/>
            <a:ext cx="311098" cy="274498"/>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418063" y="1349584"/>
            <a:ext cx="1667256" cy="123120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521B1C71-2699-E145-AD8C-DDFBB7093AB6}" type="datetime1">
              <a:rPr lang="fr-FR" smtClean="0"/>
              <a:t>07/03/2023</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5DB3D389-CD2B-174E-AC57-ECCAE6D39516}" type="slidenum">
              <a:rPr lang="fr-FR" smtClean="0"/>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8DECB5-1711-3E4F-BFD7-86F9100AD752}" type="datetime1">
              <a:rPr lang="fr-FR" smtClean="0"/>
              <a:t>07/03/2023</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5DB3D389-CD2B-174E-AC57-ECCAE6D39516}" type="slidenum">
              <a:rPr lang="fr-FR" smtClean="0"/>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86ED1B82-8FBC-F14C-9A3F-9CB42FD66556}" type="datetime1">
              <a:rPr lang="fr-FR" smtClean="0"/>
              <a:t>07/03/2023</a:t>
            </a:fld>
            <a:endParaRPr lang="fr-F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Slide Number Placeholder 4"/>
          <p:cNvSpPr>
            <a:spLocks noGrp="1"/>
          </p:cNvSpPr>
          <p:nvPr>
            <p:ph type="sldNum" sz="quarter" idx="12"/>
          </p:nvPr>
        </p:nvSpPr>
        <p:spPr/>
        <p:txBody>
          <a:bodyPr/>
          <a:lstStyle/>
          <a:p>
            <a:fld id="{5DB3D389-CD2B-174E-AC57-ECCAE6D39516}" type="slidenum">
              <a:rPr lang="fr-FR" smtClean="0"/>
              <a:t>‹N°›</a:t>
            </a:fld>
            <a:endParaRPr lang="fr-FR"/>
          </a:p>
        </p:txBody>
      </p:sp>
      <p:sp>
        <p:nvSpPr>
          <p:cNvPr id="8" name="Triangle 7">
            <a:extLst>
              <a:ext uri="{FF2B5EF4-FFF2-40B4-BE49-F238E27FC236}">
                <a16:creationId xmlns:a16="http://schemas.microsoft.com/office/drawing/2014/main" id="{00650A41-57D7-464F-A636-DAF5BFB3FFC8}"/>
              </a:ext>
            </a:extLst>
          </p:cNvPr>
          <p:cNvSpPr/>
          <p:nvPr userDrawn="1"/>
        </p:nvSpPr>
        <p:spPr>
          <a:xfrm rot="5400000">
            <a:off x="122362" y="932461"/>
            <a:ext cx="1431674" cy="1622563"/>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p>
        </p:txBody>
      </p:sp>
      <p:pic>
        <p:nvPicPr>
          <p:cNvPr id="12" name="Image 11" descr="Une image contenant objet, photo, sombre, lumière&#10;&#10;Description générée automatiquement">
            <a:extLst>
              <a:ext uri="{FF2B5EF4-FFF2-40B4-BE49-F238E27FC236}">
                <a16:creationId xmlns:a16="http://schemas.microsoft.com/office/drawing/2014/main" id="{B50E8C70-33B3-F348-9F2A-8E391986C05A}"/>
              </a:ext>
            </a:extLst>
          </p:cNvPr>
          <p:cNvPicPr>
            <a:picLocks noChangeAspect="1"/>
          </p:cNvPicPr>
          <p:nvPr userDrawn="1"/>
        </p:nvPicPr>
        <p:blipFill>
          <a:blip r:embed="rId2"/>
          <a:stretch>
            <a:fillRect/>
          </a:stretch>
        </p:blipFill>
        <p:spPr>
          <a:xfrm>
            <a:off x="222249" y="844582"/>
            <a:ext cx="1231900" cy="1104900"/>
          </a:xfrm>
          <a:prstGeom prst="rect">
            <a:avLst/>
          </a:prstGeom>
        </p:spPr>
      </p:pic>
      <p:sp>
        <p:nvSpPr>
          <p:cNvPr id="13" name="Triangle 12">
            <a:extLst>
              <a:ext uri="{FF2B5EF4-FFF2-40B4-BE49-F238E27FC236}">
                <a16:creationId xmlns:a16="http://schemas.microsoft.com/office/drawing/2014/main" id="{6E3EE214-40DE-3341-B21D-B280AB51904D}"/>
              </a:ext>
            </a:extLst>
          </p:cNvPr>
          <p:cNvSpPr/>
          <p:nvPr userDrawn="1"/>
        </p:nvSpPr>
        <p:spPr>
          <a:xfrm rot="16200000">
            <a:off x="10077645" y="4709332"/>
            <a:ext cx="1431674" cy="1622563"/>
          </a:xfrm>
          <a:prstGeom prst="triangl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solidFill>
                <a:schemeClr val="accent1"/>
              </a:solidFill>
            </a:endParaRPr>
          </a:p>
        </p:txBody>
      </p:sp>
      <p:pic>
        <p:nvPicPr>
          <p:cNvPr id="15" name="Image 14" descr="Une image contenant ustensiles de cuisine, ordinateur, intérieur, clavier&#10;&#10;Description générée automatiquement">
            <a:extLst>
              <a:ext uri="{FF2B5EF4-FFF2-40B4-BE49-F238E27FC236}">
                <a16:creationId xmlns:a16="http://schemas.microsoft.com/office/drawing/2014/main" id="{45374D96-F9E2-F640-B09D-FD24FCF7BB79}"/>
              </a:ext>
            </a:extLst>
          </p:cNvPr>
          <p:cNvPicPr>
            <a:picLocks noChangeAspect="1"/>
          </p:cNvPicPr>
          <p:nvPr userDrawn="1"/>
        </p:nvPicPr>
        <p:blipFill>
          <a:blip r:embed="rId3"/>
          <a:stretch>
            <a:fillRect/>
          </a:stretch>
        </p:blipFill>
        <p:spPr>
          <a:xfrm rot="10800000">
            <a:off x="10121900" y="4684877"/>
            <a:ext cx="1231900" cy="11049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19" name="Image 18"/>
          <p:cNvPicPr>
            <a:picLocks noChangeAspect="1"/>
          </p:cNvPicPr>
          <p:nvPr userDrawn="1"/>
        </p:nvPicPr>
        <p:blipFill rotWithShape="1">
          <a:blip r:embed="rId2">
            <a:extLst>
              <a:ext uri="{28A0092B-C50C-407E-A947-70E740481C1C}">
                <a14:useLocalDpi xmlns:a14="http://schemas.microsoft.com/office/drawing/2010/main" val="0"/>
              </a:ext>
            </a:extLst>
          </a:blip>
          <a:srcRect r="5316"/>
          <a:stretch/>
        </p:blipFill>
        <p:spPr>
          <a:xfrm>
            <a:off x="1" y="0"/>
            <a:ext cx="12192000" cy="6858000"/>
          </a:xfrm>
          <a:prstGeom prst="rect">
            <a:avLst/>
          </a:prstGeom>
        </p:spPr>
      </p:pic>
      <p:pic>
        <p:nvPicPr>
          <p:cNvPr id="23" name="Image 2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8" y="3401812"/>
            <a:ext cx="1677847" cy="1497155"/>
          </a:xfrm>
          <a:prstGeom prst="rect">
            <a:avLst/>
          </a:prstGeom>
        </p:spPr>
      </p:pic>
      <p:pic>
        <p:nvPicPr>
          <p:cNvPr id="24" name="Image 2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482769" y="407414"/>
            <a:ext cx="2388770" cy="1764014"/>
          </a:xfrm>
          <a:prstGeom prst="rect">
            <a:avLst/>
          </a:prstGeom>
        </p:spPr>
      </p:pic>
      <p:sp>
        <p:nvSpPr>
          <p:cNvPr id="2" name="Titre 1"/>
          <p:cNvSpPr>
            <a:spLocks noGrp="1"/>
          </p:cNvSpPr>
          <p:nvPr>
            <p:ph type="title" hasCustomPrompt="1"/>
          </p:nvPr>
        </p:nvSpPr>
        <p:spPr>
          <a:xfrm>
            <a:off x="838200" y="365126"/>
            <a:ext cx="10515600" cy="911258"/>
          </a:xfrm>
          <a:prstGeom prst="rect">
            <a:avLst/>
          </a:prstGeom>
        </p:spPr>
        <p:txBody>
          <a:bodyPr>
            <a:normAutofit/>
          </a:bodyPr>
          <a:lstStyle>
            <a:lvl1pPr>
              <a:defRPr sz="6000" b="1">
                <a:solidFill>
                  <a:srgbClr val="C00000"/>
                </a:solidFill>
              </a:defRPr>
            </a:lvl1pPr>
          </a:lstStyle>
          <a:p>
            <a:r>
              <a:rPr lang="fr-FR" dirty="0"/>
              <a:t>SOMMAIRE</a:t>
            </a:r>
          </a:p>
        </p:txBody>
      </p:sp>
      <p:sp>
        <p:nvSpPr>
          <p:cNvPr id="3" name="Espace réservé de la date 2"/>
          <p:cNvSpPr>
            <a:spLocks noGrp="1"/>
          </p:cNvSpPr>
          <p:nvPr>
            <p:ph type="dt" sz="half" idx="10"/>
          </p:nvPr>
        </p:nvSpPr>
        <p:spPr/>
        <p:txBody>
          <a:bodyPr/>
          <a:lstStyle>
            <a:lvl1pPr>
              <a:defRPr>
                <a:solidFill>
                  <a:schemeClr val="bg1"/>
                </a:solidFill>
              </a:defRPr>
            </a:lvl1pPr>
          </a:lstStyle>
          <a:p>
            <a:fld id="{55BA514D-3BFD-2F4B-94C3-383DCB0AB7B7}" type="datetime1">
              <a:rPr lang="fr-FR" smtClean="0"/>
              <a:t>07/03/2023</a:t>
            </a:fld>
            <a:endParaRPr lang="fr-FR" dirty="0"/>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dirty="0"/>
          </a:p>
        </p:txBody>
      </p:sp>
      <p:sp>
        <p:nvSpPr>
          <p:cNvPr id="5" name="Espace réservé du numéro de diapositive 4"/>
          <p:cNvSpPr>
            <a:spLocks noGrp="1"/>
          </p:cNvSpPr>
          <p:nvPr>
            <p:ph type="sldNum" sz="quarter" idx="12"/>
          </p:nvPr>
        </p:nvSpPr>
        <p:spPr/>
        <p:txBody>
          <a:bodyPr/>
          <a:lstStyle>
            <a:lvl1pPr>
              <a:defRPr>
                <a:solidFill>
                  <a:schemeClr val="bg1"/>
                </a:solidFill>
              </a:defRPr>
            </a:lvl1pPr>
          </a:lstStyle>
          <a:p>
            <a:fld id="{5DB3D389-CD2B-174E-AC57-ECCAE6D39516}" type="slidenum">
              <a:rPr lang="fr-FR" smtClean="0"/>
              <a:pPr/>
              <a:t>‹N°›</a:t>
            </a:fld>
            <a:endParaRPr lang="fr-FR" dirty="0"/>
          </a:p>
        </p:txBody>
      </p:sp>
      <p:sp>
        <p:nvSpPr>
          <p:cNvPr id="7" name="Espace réservé du texte 17"/>
          <p:cNvSpPr>
            <a:spLocks noGrp="1"/>
          </p:cNvSpPr>
          <p:nvPr>
            <p:ph type="body" sz="quarter" idx="14" hasCustomPrompt="1"/>
          </p:nvPr>
        </p:nvSpPr>
        <p:spPr>
          <a:xfrm>
            <a:off x="1024915" y="2195187"/>
            <a:ext cx="1321691" cy="923330"/>
          </a:xfrm>
          <a:prstGeom prst="rect">
            <a:avLst/>
          </a:prstGeom>
        </p:spPr>
        <p:txBody>
          <a:bodyPr/>
          <a:lstStyle>
            <a:lvl1pPr marL="0" indent="0">
              <a:buFontTx/>
              <a:buNone/>
              <a:defRPr sz="6000" b="1" i="0" baseline="0">
                <a:solidFill>
                  <a:srgbClr val="C00000"/>
                </a:solidFill>
                <a:latin typeface="FFF Equipe" charset="0"/>
                <a:ea typeface="FFF Equipe" charset="0"/>
                <a:cs typeface="FFF Equipe" charset="0"/>
              </a:defRPr>
            </a:lvl1pPr>
          </a:lstStyle>
          <a:p>
            <a:pPr lvl="0"/>
            <a:r>
              <a:rPr lang="fr-FR" dirty="0"/>
              <a:t>01</a:t>
            </a:r>
          </a:p>
        </p:txBody>
      </p:sp>
      <p:sp>
        <p:nvSpPr>
          <p:cNvPr id="8" name="Espace réservé du texte 17"/>
          <p:cNvSpPr>
            <a:spLocks noGrp="1"/>
          </p:cNvSpPr>
          <p:nvPr>
            <p:ph type="body" sz="quarter" idx="23" hasCustomPrompt="1"/>
          </p:nvPr>
        </p:nvSpPr>
        <p:spPr>
          <a:xfrm>
            <a:off x="4108897" y="2251601"/>
            <a:ext cx="1321691" cy="830997"/>
          </a:xfrm>
          <a:prstGeom prst="rect">
            <a:avLst/>
          </a:prstGeom>
        </p:spPr>
        <p:txBody>
          <a:bodyPr wrap="square" lIns="0" tIns="0" rIns="0" bIns="0">
            <a:spAutoFit/>
          </a:bodyPr>
          <a:lstStyle>
            <a:lvl1pPr>
              <a:buFontTx/>
              <a:buNone/>
              <a:defRPr lang="fr-FR" sz="6000" b="1" baseline="0" dirty="0">
                <a:solidFill>
                  <a:srgbClr val="C00000"/>
                </a:solidFill>
                <a:latin typeface="FFF Equipe" charset="0"/>
                <a:ea typeface="FFF Equipe" charset="0"/>
                <a:cs typeface="FFF Equipe" charset="0"/>
              </a:defRPr>
            </a:lvl1pPr>
          </a:lstStyle>
          <a:p>
            <a:pPr lvl="0" indent="0">
              <a:buNone/>
            </a:pPr>
            <a:r>
              <a:rPr lang="fr-FR" dirty="0"/>
              <a:t>02</a:t>
            </a:r>
          </a:p>
        </p:txBody>
      </p:sp>
      <p:sp>
        <p:nvSpPr>
          <p:cNvPr id="9" name="Espace réservé du texte 17"/>
          <p:cNvSpPr>
            <a:spLocks noGrp="1"/>
          </p:cNvSpPr>
          <p:nvPr>
            <p:ph type="body" sz="quarter" idx="24" hasCustomPrompt="1"/>
          </p:nvPr>
        </p:nvSpPr>
        <p:spPr>
          <a:xfrm>
            <a:off x="6948883" y="2251601"/>
            <a:ext cx="1321691" cy="830997"/>
          </a:xfrm>
          <a:prstGeom prst="rect">
            <a:avLst/>
          </a:prstGeom>
        </p:spPr>
        <p:txBody>
          <a:bodyPr wrap="square" lIns="0" tIns="0" rIns="0" bIns="0">
            <a:spAutoFit/>
          </a:bodyPr>
          <a:lstStyle>
            <a:lvl1pPr>
              <a:buFontTx/>
              <a:buNone/>
              <a:defRPr lang="fr-FR" sz="6000" b="1" baseline="0" dirty="0">
                <a:solidFill>
                  <a:srgbClr val="C00000"/>
                </a:solidFill>
                <a:latin typeface="FFF Equipe" charset="0"/>
                <a:ea typeface="FFF Equipe" charset="0"/>
                <a:cs typeface="FFF Equipe" charset="0"/>
              </a:defRPr>
            </a:lvl1pPr>
          </a:lstStyle>
          <a:p>
            <a:pPr lvl="0" indent="0">
              <a:buNone/>
            </a:pPr>
            <a:r>
              <a:rPr lang="fr-FR" dirty="0"/>
              <a:t>03</a:t>
            </a:r>
          </a:p>
        </p:txBody>
      </p:sp>
      <p:sp>
        <p:nvSpPr>
          <p:cNvPr id="16" name="Espace réservé du texte 17"/>
          <p:cNvSpPr>
            <a:spLocks noGrp="1"/>
          </p:cNvSpPr>
          <p:nvPr>
            <p:ph type="body" sz="quarter" idx="44" hasCustomPrompt="1"/>
          </p:nvPr>
        </p:nvSpPr>
        <p:spPr>
          <a:xfrm>
            <a:off x="997488" y="4224461"/>
            <a:ext cx="1321691" cy="830997"/>
          </a:xfrm>
          <a:prstGeom prst="rect">
            <a:avLst/>
          </a:prstGeom>
        </p:spPr>
        <p:txBody>
          <a:bodyPr wrap="square" lIns="0" tIns="0" rIns="0" bIns="0">
            <a:spAutoFit/>
          </a:bodyPr>
          <a:lstStyle>
            <a:lvl1pPr>
              <a:defRPr lang="fr-FR" sz="6000" b="1" baseline="0" dirty="0">
                <a:solidFill>
                  <a:schemeClr val="bg1"/>
                </a:solidFill>
                <a:latin typeface="FFF Equipe" charset="0"/>
                <a:ea typeface="FFF Equipe" charset="0"/>
                <a:cs typeface="FFF Equipe" charset="0"/>
              </a:defRPr>
            </a:lvl1pPr>
          </a:lstStyle>
          <a:p>
            <a:pPr lvl="0" indent="0">
              <a:buNone/>
            </a:pPr>
            <a:r>
              <a:rPr lang="fr-FR" dirty="0"/>
              <a:t>04</a:t>
            </a:r>
          </a:p>
        </p:txBody>
      </p:sp>
      <p:sp>
        <p:nvSpPr>
          <p:cNvPr id="17" name="Espace réservé du texte 17"/>
          <p:cNvSpPr>
            <a:spLocks noGrp="1"/>
          </p:cNvSpPr>
          <p:nvPr>
            <p:ph type="body" sz="quarter" idx="45" hasCustomPrompt="1"/>
          </p:nvPr>
        </p:nvSpPr>
        <p:spPr>
          <a:xfrm>
            <a:off x="4108897" y="4224461"/>
            <a:ext cx="1321691" cy="830997"/>
          </a:xfrm>
          <a:prstGeom prst="rect">
            <a:avLst/>
          </a:prstGeom>
        </p:spPr>
        <p:txBody>
          <a:bodyPr wrap="square" lIns="0" tIns="0" rIns="0" bIns="0">
            <a:spAutoFit/>
          </a:bodyPr>
          <a:lstStyle>
            <a:lvl1pPr>
              <a:defRPr lang="fr-FR" sz="6000" b="1" i="0" baseline="0" dirty="0">
                <a:solidFill>
                  <a:schemeClr val="bg1"/>
                </a:solidFill>
                <a:latin typeface="FFF Equipe" charset="0"/>
                <a:ea typeface="FFF Equipe" charset="0"/>
                <a:cs typeface="FFF Equipe" charset="0"/>
              </a:defRPr>
            </a:lvl1pPr>
          </a:lstStyle>
          <a:p>
            <a:pPr lvl="0" indent="0">
              <a:buNone/>
            </a:pPr>
            <a:r>
              <a:rPr lang="fr-FR" dirty="0"/>
              <a:t>05</a:t>
            </a:r>
          </a:p>
        </p:txBody>
      </p:sp>
      <p:sp>
        <p:nvSpPr>
          <p:cNvPr id="18" name="Espace réservé du texte 17"/>
          <p:cNvSpPr>
            <a:spLocks noGrp="1"/>
          </p:cNvSpPr>
          <p:nvPr>
            <p:ph type="body" sz="quarter" idx="46" hasCustomPrompt="1"/>
          </p:nvPr>
        </p:nvSpPr>
        <p:spPr>
          <a:xfrm>
            <a:off x="6969747" y="4224461"/>
            <a:ext cx="1321691" cy="830997"/>
          </a:xfrm>
          <a:prstGeom prst="rect">
            <a:avLst/>
          </a:prstGeom>
        </p:spPr>
        <p:txBody>
          <a:bodyPr wrap="square" lIns="0" tIns="0" rIns="0" bIns="0">
            <a:spAutoFit/>
          </a:bodyPr>
          <a:lstStyle>
            <a:lvl1pPr>
              <a:defRPr lang="fr-FR" sz="6000" b="1" i="0" baseline="0" dirty="0">
                <a:solidFill>
                  <a:schemeClr val="bg1"/>
                </a:solidFill>
                <a:latin typeface="FFF Equipe" charset="0"/>
                <a:ea typeface="FFF Equipe" charset="0"/>
                <a:cs typeface="FFF Equipe" charset="0"/>
              </a:defRPr>
            </a:lvl1pPr>
          </a:lstStyle>
          <a:p>
            <a:pPr lvl="0" indent="0">
              <a:buNone/>
            </a:pPr>
            <a:r>
              <a:rPr lang="fr-FR" dirty="0"/>
              <a:t>06</a:t>
            </a:r>
          </a:p>
        </p:txBody>
      </p:sp>
      <p:pic>
        <p:nvPicPr>
          <p:cNvPr id="21" name="Image 20">
            <a:extLst>
              <a:ext uri="{FF2B5EF4-FFF2-40B4-BE49-F238E27FC236}">
                <a16:creationId xmlns:a16="http://schemas.microsoft.com/office/drawing/2014/main" id="{E93BF47E-36D8-A046-9CAA-D221B3F5C6DD}"/>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838200" y="348618"/>
            <a:ext cx="10515600" cy="1224389"/>
          </a:xfrm>
          <a:prstGeom prst="rect">
            <a:avLst/>
          </a:prstGeom>
        </p:spPr>
        <p:txBody>
          <a:bodyPr>
            <a:normAutofit/>
          </a:bodyPr>
          <a:lstStyle>
            <a:lvl1pPr>
              <a:defRPr sz="6000" b="1">
                <a:solidFill>
                  <a:srgbClr val="C00000"/>
                </a:solidFill>
              </a:defRPr>
            </a:lvl1pPr>
          </a:lstStyle>
          <a:p>
            <a:r>
              <a:rPr lang="fr-FR" dirty="0"/>
              <a:t>SOMMAIRE</a:t>
            </a:r>
          </a:p>
        </p:txBody>
      </p:sp>
      <p:sp>
        <p:nvSpPr>
          <p:cNvPr id="3" name="Espace réservé de la date 2"/>
          <p:cNvSpPr>
            <a:spLocks noGrp="1"/>
          </p:cNvSpPr>
          <p:nvPr>
            <p:ph type="dt" sz="half" idx="10"/>
          </p:nvPr>
        </p:nvSpPr>
        <p:spPr/>
        <p:txBody>
          <a:bodyPr/>
          <a:lstStyle/>
          <a:p>
            <a:fld id="{8A4BD2A4-AEB4-6E47-AAF8-0AD95C6D24F8}" type="datetime1">
              <a:rPr lang="fr-FR" smtClean="0"/>
              <a:t>07/03/2023</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nchor="t"/>
          <a:lstStyle/>
          <a:p>
            <a:r>
              <a:rPr lang="fr-FR"/>
              <a:t>Titre de la présentation</a:t>
            </a:r>
          </a:p>
          <a:p>
            <a:endParaRPr lang="fr-FR" dirty="0"/>
          </a:p>
        </p:txBody>
      </p:sp>
      <p:sp>
        <p:nvSpPr>
          <p:cNvPr id="5" name="Espace réservé du numéro de diapositive 4"/>
          <p:cNvSpPr>
            <a:spLocks noGrp="1"/>
          </p:cNvSpPr>
          <p:nvPr>
            <p:ph type="sldNum" sz="quarter" idx="12"/>
          </p:nvPr>
        </p:nvSpPr>
        <p:spPr/>
        <p:txBody>
          <a:bodyPr/>
          <a:lstStyle/>
          <a:p>
            <a:fld id="{5DB3D389-CD2B-174E-AC57-ECCAE6D39516}" type="slidenum">
              <a:rPr lang="fr-FR" smtClean="0"/>
              <a:t>‹N°›</a:t>
            </a:fld>
            <a:endParaRPr lang="fr-FR" dirty="0"/>
          </a:p>
        </p:txBody>
      </p:sp>
      <p:pic>
        <p:nvPicPr>
          <p:cNvPr id="6" name="Image 5"/>
          <p:cNvPicPr>
            <a:picLocks noChangeAspect="1"/>
          </p:cNvPicPr>
          <p:nvPr userDrawn="1"/>
        </p:nvPicPr>
        <p:blipFill>
          <a:blip r:embed="rId2">
            <a:alphaModFix amt="41000"/>
            <a:extLst>
              <a:ext uri="{28A0092B-C50C-407E-A947-70E740481C1C}">
                <a14:useLocalDpi xmlns:a14="http://schemas.microsoft.com/office/drawing/2010/main"/>
              </a:ext>
            </a:extLst>
          </a:blip>
          <a:stretch>
            <a:fillRect/>
          </a:stretch>
        </p:blipFill>
        <p:spPr>
          <a:xfrm>
            <a:off x="0" y="3491098"/>
            <a:ext cx="1233509" cy="1100670"/>
          </a:xfrm>
          <a:prstGeom prst="rect">
            <a:avLst/>
          </a:prstGeom>
        </p:spPr>
      </p:pic>
      <p:sp>
        <p:nvSpPr>
          <p:cNvPr id="7" name="Espace réservé du texte 17"/>
          <p:cNvSpPr>
            <a:spLocks noGrp="1"/>
          </p:cNvSpPr>
          <p:nvPr>
            <p:ph type="body" sz="quarter" idx="14" hasCustomPrompt="1"/>
          </p:nvPr>
        </p:nvSpPr>
        <p:spPr>
          <a:xfrm>
            <a:off x="1024915" y="2195187"/>
            <a:ext cx="1321691" cy="923330"/>
          </a:xfrm>
          <a:prstGeom prst="rect">
            <a:avLst/>
          </a:prstGeom>
        </p:spPr>
        <p:txBody>
          <a:bodyPr/>
          <a:lstStyle>
            <a:lvl1pPr marL="0" indent="0">
              <a:buFontTx/>
              <a:buNone/>
              <a:defRPr sz="6000" b="1" i="0" baseline="0">
                <a:solidFill>
                  <a:srgbClr val="C00000"/>
                </a:solidFill>
                <a:latin typeface="FFF Equipe" charset="0"/>
                <a:ea typeface="FFF Equipe" charset="0"/>
                <a:cs typeface="FFF Equipe" charset="0"/>
              </a:defRPr>
            </a:lvl1pPr>
          </a:lstStyle>
          <a:p>
            <a:pPr lvl="0"/>
            <a:r>
              <a:rPr lang="fr-FR" dirty="0"/>
              <a:t>01</a:t>
            </a:r>
          </a:p>
        </p:txBody>
      </p:sp>
      <p:sp>
        <p:nvSpPr>
          <p:cNvPr id="8" name="Espace réservé du texte 17"/>
          <p:cNvSpPr>
            <a:spLocks noGrp="1"/>
          </p:cNvSpPr>
          <p:nvPr>
            <p:ph type="body" sz="quarter" idx="23" hasCustomPrompt="1"/>
          </p:nvPr>
        </p:nvSpPr>
        <p:spPr>
          <a:xfrm>
            <a:off x="4132601" y="2298827"/>
            <a:ext cx="1321691" cy="830997"/>
          </a:xfrm>
          <a:prstGeom prst="rect">
            <a:avLst/>
          </a:prstGeom>
        </p:spPr>
        <p:txBody>
          <a:bodyPr wrap="square" lIns="0" tIns="0" rIns="0" bIns="0">
            <a:spAutoFit/>
          </a:bodyPr>
          <a:lstStyle>
            <a:lvl1pPr>
              <a:buFontTx/>
              <a:buNone/>
              <a:defRPr lang="fr-FR" sz="6000" b="1" baseline="0" dirty="0">
                <a:solidFill>
                  <a:srgbClr val="C00000"/>
                </a:solidFill>
                <a:latin typeface="FFF Equipe" charset="0"/>
                <a:ea typeface="FFF Equipe" charset="0"/>
                <a:cs typeface="FFF Equipe" charset="0"/>
              </a:defRPr>
            </a:lvl1pPr>
          </a:lstStyle>
          <a:p>
            <a:pPr lvl="0" indent="0">
              <a:buNone/>
            </a:pPr>
            <a:r>
              <a:rPr lang="fr-FR" dirty="0"/>
              <a:t>02</a:t>
            </a:r>
          </a:p>
        </p:txBody>
      </p:sp>
      <p:sp>
        <p:nvSpPr>
          <p:cNvPr id="9" name="Espace réservé du texte 17"/>
          <p:cNvSpPr>
            <a:spLocks noGrp="1"/>
          </p:cNvSpPr>
          <p:nvPr>
            <p:ph type="body" sz="quarter" idx="24" hasCustomPrompt="1"/>
          </p:nvPr>
        </p:nvSpPr>
        <p:spPr>
          <a:xfrm>
            <a:off x="6992106" y="2298827"/>
            <a:ext cx="1321691" cy="830997"/>
          </a:xfrm>
          <a:prstGeom prst="rect">
            <a:avLst/>
          </a:prstGeom>
        </p:spPr>
        <p:txBody>
          <a:bodyPr wrap="square" lIns="0" tIns="0" rIns="0" bIns="0">
            <a:spAutoFit/>
          </a:bodyPr>
          <a:lstStyle>
            <a:lvl1pPr>
              <a:buFontTx/>
              <a:buNone/>
              <a:defRPr lang="fr-FR" sz="6000" b="1" baseline="0" dirty="0">
                <a:solidFill>
                  <a:srgbClr val="C00000"/>
                </a:solidFill>
                <a:latin typeface="FFF Equipe" charset="0"/>
                <a:ea typeface="FFF Equipe" charset="0"/>
                <a:cs typeface="FFF Equipe" charset="0"/>
              </a:defRPr>
            </a:lvl1pPr>
          </a:lstStyle>
          <a:p>
            <a:pPr lvl="0" indent="0">
              <a:buNone/>
            </a:pPr>
            <a:r>
              <a:rPr lang="fr-FR" dirty="0"/>
              <a:t>03</a:t>
            </a:r>
          </a:p>
        </p:txBody>
      </p:sp>
      <p:pic>
        <p:nvPicPr>
          <p:cNvPr id="19" name="Image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67521" y="667413"/>
            <a:ext cx="1467276" cy="1310398"/>
          </a:xfrm>
          <a:prstGeom prst="rect">
            <a:avLst/>
          </a:prstGeom>
        </p:spPr>
      </p:pic>
      <p:sp>
        <p:nvSpPr>
          <p:cNvPr id="20" name="Espace réservé du texte 17"/>
          <p:cNvSpPr>
            <a:spLocks noGrp="1"/>
          </p:cNvSpPr>
          <p:nvPr>
            <p:ph type="body" sz="quarter" idx="47" hasCustomPrompt="1"/>
          </p:nvPr>
        </p:nvSpPr>
        <p:spPr>
          <a:xfrm>
            <a:off x="1023219" y="4092873"/>
            <a:ext cx="1321691" cy="923330"/>
          </a:xfrm>
          <a:prstGeom prst="rect">
            <a:avLst/>
          </a:prstGeom>
        </p:spPr>
        <p:txBody>
          <a:bodyPr/>
          <a:lstStyle>
            <a:lvl1pPr marL="0" indent="0">
              <a:buFontTx/>
              <a:buNone/>
              <a:defRPr sz="6000" b="1" i="0" baseline="0">
                <a:solidFill>
                  <a:schemeClr val="accent1"/>
                </a:solidFill>
                <a:latin typeface="FFF Equipe" charset="0"/>
                <a:ea typeface="FFF Equipe" charset="0"/>
                <a:cs typeface="FFF Equipe" charset="0"/>
              </a:defRPr>
            </a:lvl1pPr>
          </a:lstStyle>
          <a:p>
            <a:pPr lvl="0"/>
            <a:r>
              <a:rPr lang="fr-FR" dirty="0"/>
              <a:t>01</a:t>
            </a:r>
          </a:p>
        </p:txBody>
      </p:sp>
      <p:sp>
        <p:nvSpPr>
          <p:cNvPr id="21" name="Espace réservé du texte 17"/>
          <p:cNvSpPr>
            <a:spLocks noGrp="1"/>
          </p:cNvSpPr>
          <p:nvPr>
            <p:ph type="body" sz="quarter" idx="48" hasCustomPrompt="1"/>
          </p:nvPr>
        </p:nvSpPr>
        <p:spPr>
          <a:xfrm>
            <a:off x="4132601" y="4094194"/>
            <a:ext cx="1321691" cy="830997"/>
          </a:xfrm>
          <a:prstGeom prst="rect">
            <a:avLst/>
          </a:prstGeom>
        </p:spPr>
        <p:txBody>
          <a:bodyPr wrap="square" lIns="0" tIns="0" rIns="0" bIns="0">
            <a:spAutoFit/>
          </a:bodyPr>
          <a:lstStyle>
            <a:lvl1pPr>
              <a:buFontTx/>
              <a:buNone/>
              <a:defRPr lang="fr-FR" sz="6000" b="1" baseline="0" dirty="0">
                <a:solidFill>
                  <a:schemeClr val="accent1"/>
                </a:solidFill>
                <a:latin typeface="FFF Equipe" charset="0"/>
                <a:ea typeface="FFF Equipe" charset="0"/>
                <a:cs typeface="FFF Equipe" charset="0"/>
              </a:defRPr>
            </a:lvl1pPr>
          </a:lstStyle>
          <a:p>
            <a:pPr lvl="0" indent="0">
              <a:buNone/>
            </a:pPr>
            <a:r>
              <a:rPr lang="fr-FR" dirty="0"/>
              <a:t>02</a:t>
            </a:r>
          </a:p>
        </p:txBody>
      </p:sp>
      <p:sp>
        <p:nvSpPr>
          <p:cNvPr id="22" name="Espace réservé du texte 17"/>
          <p:cNvSpPr>
            <a:spLocks noGrp="1"/>
          </p:cNvSpPr>
          <p:nvPr>
            <p:ph type="body" sz="quarter" idx="49" hasCustomPrompt="1"/>
          </p:nvPr>
        </p:nvSpPr>
        <p:spPr>
          <a:xfrm>
            <a:off x="6992105" y="4094194"/>
            <a:ext cx="1321691" cy="830997"/>
          </a:xfrm>
          <a:prstGeom prst="rect">
            <a:avLst/>
          </a:prstGeom>
        </p:spPr>
        <p:txBody>
          <a:bodyPr wrap="square" lIns="0" tIns="0" rIns="0" bIns="0">
            <a:spAutoFit/>
          </a:bodyPr>
          <a:lstStyle>
            <a:lvl1pPr>
              <a:buFontTx/>
              <a:buNone/>
              <a:defRPr lang="fr-FR" sz="6000" b="1" baseline="0" dirty="0">
                <a:solidFill>
                  <a:schemeClr val="accent1"/>
                </a:solidFill>
                <a:latin typeface="FFF Equipe" charset="0"/>
                <a:ea typeface="FFF Equipe" charset="0"/>
                <a:cs typeface="FFF Equipe" charset="0"/>
              </a:defRPr>
            </a:lvl1pPr>
          </a:lstStyle>
          <a:p>
            <a:pPr lvl="0" indent="0">
              <a:buNone/>
            </a:pPr>
            <a:r>
              <a:rPr lang="fr-FR" dirty="0"/>
              <a:t>03</a:t>
            </a:r>
          </a:p>
        </p:txBody>
      </p:sp>
    </p:spTree>
    <p:extLst>
      <p:ext uri="{BB962C8B-B14F-4D97-AF65-F5344CB8AC3E}">
        <p14:creationId xmlns:p14="http://schemas.microsoft.com/office/powerpoint/2010/main" val="1457181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5" name="Image 14"/>
          <p:cNvPicPr>
            <a:picLocks noChangeAspect="1"/>
          </p:cNvPicPr>
          <p:nvPr userDrawn="1"/>
        </p:nvPicPr>
        <p:blipFill rotWithShape="1">
          <a:blip r:embed="rId2">
            <a:extLst>
              <a:ext uri="{28A0092B-C50C-407E-A947-70E740481C1C}">
                <a14:useLocalDpi xmlns:a14="http://schemas.microsoft.com/office/drawing/2010/main" val="0"/>
              </a:ext>
            </a:extLst>
          </a:blip>
          <a:srcRect r="5316"/>
          <a:stretch/>
        </p:blipFill>
        <p:spPr>
          <a:xfrm>
            <a:off x="0" y="-1"/>
            <a:ext cx="12192000" cy="6947647"/>
          </a:xfrm>
          <a:prstGeom prst="rect">
            <a:avLst/>
          </a:prstGeom>
        </p:spPr>
      </p:pic>
      <p:sp>
        <p:nvSpPr>
          <p:cNvPr id="4" name="Date Placeholder 3"/>
          <p:cNvSpPr>
            <a:spLocks noGrp="1"/>
          </p:cNvSpPr>
          <p:nvPr>
            <p:ph type="dt" sz="half" idx="10"/>
          </p:nvPr>
        </p:nvSpPr>
        <p:spPr/>
        <p:txBody>
          <a:bodyPr/>
          <a:lstStyle>
            <a:lvl1pPr>
              <a:defRPr>
                <a:solidFill>
                  <a:schemeClr val="bg1"/>
                </a:solidFill>
                <a:latin typeface="FFF Equipe" charset="0"/>
                <a:ea typeface="FFF Equipe" charset="0"/>
                <a:cs typeface="FFF Equipe" charset="0"/>
              </a:defRPr>
            </a:lvl1pPr>
          </a:lstStyle>
          <a:p>
            <a:fld id="{7461FB9F-CC20-4449-AB49-7AA287486E0C}" type="datetime1">
              <a:rPr lang="fr-FR" smtClean="0"/>
              <a:t>07/03/2023</a:t>
            </a:fld>
            <a:endParaRPr lang="fr-FR"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latin typeface="FFF Equipe" charset="0"/>
                <a:ea typeface="FFF Equipe" charset="0"/>
                <a:cs typeface="FFF Equipe" charset="0"/>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bg1"/>
                </a:solidFill>
                <a:latin typeface="FFF Equipe" charset="0"/>
                <a:ea typeface="FFF Equipe" charset="0"/>
                <a:cs typeface="FFF Equipe" charset="0"/>
              </a:defRPr>
            </a:lvl1pPr>
          </a:lstStyle>
          <a:p>
            <a:fld id="{5DB3D389-CD2B-174E-AC57-ECCAE6D39516}" type="slidenum">
              <a:rPr lang="fr-FR" smtClean="0"/>
              <a:pPr/>
              <a:t>‹N°›</a:t>
            </a:fld>
            <a:endParaRPr lang="fr-FR"/>
          </a:p>
        </p:txBody>
      </p:sp>
      <p:pic>
        <p:nvPicPr>
          <p:cNvPr id="11" name="Imag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8" y="3401812"/>
            <a:ext cx="1677847" cy="1497155"/>
          </a:xfrm>
          <a:prstGeom prst="rect">
            <a:avLst/>
          </a:prstGeom>
        </p:spPr>
      </p:pic>
      <p:pic>
        <p:nvPicPr>
          <p:cNvPr id="12" name="Imag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783308" y="808681"/>
            <a:ext cx="2388770" cy="1764014"/>
          </a:xfrm>
          <a:prstGeom prst="rect">
            <a:avLst/>
          </a:prstGeom>
        </p:spPr>
      </p:pic>
      <p:pic>
        <p:nvPicPr>
          <p:cNvPr id="3" name="Image 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353800" y="499315"/>
            <a:ext cx="439420" cy="387724"/>
          </a:xfrm>
          <a:prstGeom prst="rect">
            <a:avLst/>
          </a:prstGeom>
        </p:spPr>
      </p:pic>
      <p:sp>
        <p:nvSpPr>
          <p:cNvPr id="16" name="Title 1"/>
          <p:cNvSpPr txBox="1">
            <a:spLocks/>
          </p:cNvSpPr>
          <p:nvPr userDrawn="1"/>
        </p:nvSpPr>
        <p:spPr>
          <a:xfrm>
            <a:off x="838200" y="40266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FFF Equipe" charset="0"/>
                <a:ea typeface="FFF Equipe" charset="0"/>
                <a:cs typeface="FFF Equipe" charset="0"/>
              </a:defRPr>
            </a:lvl1pPr>
          </a:lstStyle>
          <a:p>
            <a:endParaRPr lang="en-US" dirty="0">
              <a:solidFill>
                <a:schemeClr val="bg1"/>
              </a:solidFill>
            </a:endParaRPr>
          </a:p>
        </p:txBody>
      </p:sp>
      <p:sp>
        <p:nvSpPr>
          <p:cNvPr id="17" name="Espace réservé du texte 17"/>
          <p:cNvSpPr>
            <a:spLocks noGrp="1"/>
          </p:cNvSpPr>
          <p:nvPr>
            <p:ph type="body" sz="quarter" idx="14" hasCustomPrompt="1"/>
          </p:nvPr>
        </p:nvSpPr>
        <p:spPr>
          <a:xfrm>
            <a:off x="838200" y="1452474"/>
            <a:ext cx="3568700" cy="2554545"/>
          </a:xfrm>
          <a:prstGeom prst="rect">
            <a:avLst/>
          </a:prstGeom>
        </p:spPr>
        <p:txBody>
          <a:bodyPr/>
          <a:lstStyle>
            <a:lvl1pPr marL="0" indent="0">
              <a:buNone/>
              <a:defRPr sz="16600" b="1" i="0" baseline="0">
                <a:solidFill>
                  <a:srgbClr val="C00000"/>
                </a:solidFill>
                <a:latin typeface="FFF Equipe" charset="0"/>
                <a:ea typeface="FFF Equipe" charset="0"/>
                <a:cs typeface="FFF Equipe" charset="0"/>
              </a:defRPr>
            </a:lvl1pPr>
          </a:lstStyle>
          <a:p>
            <a:pPr lvl="0"/>
            <a:r>
              <a:rPr lang="fr-FR" dirty="0"/>
              <a:t>01</a:t>
            </a:r>
          </a:p>
        </p:txBody>
      </p:sp>
      <p:sp>
        <p:nvSpPr>
          <p:cNvPr id="21" name="Title 1"/>
          <p:cNvSpPr>
            <a:spLocks noGrp="1"/>
          </p:cNvSpPr>
          <p:nvPr>
            <p:ph type="title"/>
          </p:nvPr>
        </p:nvSpPr>
        <p:spPr>
          <a:xfrm>
            <a:off x="838200" y="4019508"/>
            <a:ext cx="10515600" cy="1325563"/>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6000">
                <a:solidFill>
                  <a:schemeClr val="bg1"/>
                </a:solidFill>
                <a:latin typeface="FFF Equipe" charset="0"/>
                <a:ea typeface="FFF Equipe" charset="0"/>
                <a:cs typeface="FFF Equipe" charset="0"/>
              </a:defRPr>
            </a:lvl1pPr>
          </a:lstStyle>
          <a:p>
            <a:r>
              <a:rPr lang="fr-FR" dirty="0"/>
              <a:t>Cliquez et modifiez le titre</a:t>
            </a:r>
            <a:endParaRPr lang="en-US" sz="6000" b="1" dirty="0">
              <a:solidFill>
                <a:schemeClr val="bg1"/>
              </a:solidFill>
            </a:endParaRPr>
          </a:p>
        </p:txBody>
      </p:sp>
      <p:pic>
        <p:nvPicPr>
          <p:cNvPr id="14" name="Image 13">
            <a:extLst>
              <a:ext uri="{FF2B5EF4-FFF2-40B4-BE49-F238E27FC236}">
                <a16:creationId xmlns:a16="http://schemas.microsoft.com/office/drawing/2014/main" id="{E93BF47E-36D8-A046-9CAA-D221B3F5C6D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838200" y="4012193"/>
            <a:ext cx="10515600" cy="1212270"/>
          </a:xfrm>
          <a:prstGeom prst="rect">
            <a:avLst/>
          </a:prstGeom>
        </p:spPr>
        <p:txBody>
          <a:bodyPr/>
          <a:lstStyle>
            <a:lvl1pPr marL="0" marR="0" indent="0" algn="l" defTabSz="914400" rtl="0" eaLnBrk="1" fontAlgn="auto" latinLnBrk="0" hangingPunct="1">
              <a:lnSpc>
                <a:spcPct val="90000"/>
              </a:lnSpc>
              <a:spcBef>
                <a:spcPct val="0"/>
              </a:spcBef>
              <a:spcAft>
                <a:spcPts val="0"/>
              </a:spcAft>
              <a:buClrTx/>
              <a:buSzTx/>
              <a:buFontTx/>
              <a:buNone/>
              <a:tabLst/>
              <a:defRPr sz="6000">
                <a:solidFill>
                  <a:schemeClr val="accent1"/>
                </a:solidFill>
                <a:latin typeface="FFF Equipe" charset="0"/>
                <a:ea typeface="FFF Equipe" charset="0"/>
                <a:cs typeface="FFF Equipe" charset="0"/>
              </a:defRPr>
            </a:lvl1pPr>
          </a:lstStyle>
          <a:p>
            <a:r>
              <a:rPr lang="fr-FR" dirty="0"/>
              <a:t>Cliquez et modifiez le titre</a:t>
            </a:r>
            <a:endParaRPr lang="en-US" sz="6000" b="1" dirty="0">
              <a:solidFill>
                <a:schemeClr val="bg1"/>
              </a:solidFill>
            </a:endParaRPr>
          </a:p>
        </p:txBody>
      </p:sp>
      <p:sp>
        <p:nvSpPr>
          <p:cNvPr id="4" name="Date Placeholder 3"/>
          <p:cNvSpPr>
            <a:spLocks noGrp="1"/>
          </p:cNvSpPr>
          <p:nvPr>
            <p:ph type="dt" sz="half" idx="10"/>
          </p:nvPr>
        </p:nvSpPr>
        <p:spPr/>
        <p:txBody>
          <a:bodyPr/>
          <a:lstStyle>
            <a:lvl1pPr>
              <a:defRPr>
                <a:latin typeface="FFF Equipe" charset="0"/>
                <a:ea typeface="FFF Equipe" charset="0"/>
                <a:cs typeface="FFF Equipe" charset="0"/>
              </a:defRPr>
            </a:lvl1pPr>
          </a:lstStyle>
          <a:p>
            <a:fld id="{EC3F9693-BB82-6945-8192-957E464A10CA}" type="datetime1">
              <a:rPr lang="fr-FR" smtClean="0"/>
              <a:t>07/03/2023</a:t>
            </a:fld>
            <a:endParaRPr lang="fr-F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FFF Equipe" charset="0"/>
                <a:ea typeface="FFF Equipe" charset="0"/>
                <a:cs typeface="FFF Equipe" charset="0"/>
              </a:defRPr>
            </a:lvl1pPr>
          </a:lstStyle>
          <a:p>
            <a:endParaRPr lang="fr-FR"/>
          </a:p>
        </p:txBody>
      </p:sp>
      <p:sp>
        <p:nvSpPr>
          <p:cNvPr id="6" name="Slide Number Placeholder 5"/>
          <p:cNvSpPr>
            <a:spLocks noGrp="1"/>
          </p:cNvSpPr>
          <p:nvPr>
            <p:ph type="sldNum" sz="quarter" idx="12"/>
          </p:nvPr>
        </p:nvSpPr>
        <p:spPr/>
        <p:txBody>
          <a:bodyPr/>
          <a:lstStyle>
            <a:lvl1pPr>
              <a:defRPr>
                <a:latin typeface="FFF Equipe" charset="0"/>
                <a:ea typeface="FFF Equipe" charset="0"/>
                <a:cs typeface="FFF Equipe" charset="0"/>
              </a:defRPr>
            </a:lvl1pPr>
          </a:lstStyle>
          <a:p>
            <a:fld id="{5DB3D389-CD2B-174E-AC57-ECCAE6D39516}" type="slidenum">
              <a:rPr lang="fr-FR" smtClean="0"/>
              <a:pPr/>
              <a:t>‹N°›</a:t>
            </a:fld>
            <a:endParaRPr lang="fr-FR"/>
          </a:p>
        </p:txBody>
      </p:sp>
      <p:pic>
        <p:nvPicPr>
          <p:cNvPr id="36" name="Image 3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00574" y="175333"/>
            <a:ext cx="853226" cy="762000"/>
          </a:xfrm>
          <a:prstGeom prst="rect">
            <a:avLst/>
          </a:prstGeom>
        </p:spPr>
      </p:pic>
      <p:pic>
        <p:nvPicPr>
          <p:cNvPr id="37" name="Image 3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62514" y="1690688"/>
            <a:ext cx="311098" cy="274498"/>
          </a:xfrm>
          <a:prstGeom prst="rect">
            <a:avLst/>
          </a:prstGeom>
        </p:spPr>
      </p:pic>
      <p:pic>
        <p:nvPicPr>
          <p:cNvPr id="39" name="Image 3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418063" y="1349584"/>
            <a:ext cx="1667256" cy="1231204"/>
          </a:xfrm>
          <a:prstGeom prst="rect">
            <a:avLst/>
          </a:prstGeom>
        </p:spPr>
      </p:pic>
      <p:sp>
        <p:nvSpPr>
          <p:cNvPr id="43" name="Espace réservé du texte 17"/>
          <p:cNvSpPr>
            <a:spLocks noGrp="1"/>
          </p:cNvSpPr>
          <p:nvPr>
            <p:ph type="body" sz="quarter" idx="14" hasCustomPrompt="1"/>
          </p:nvPr>
        </p:nvSpPr>
        <p:spPr>
          <a:xfrm>
            <a:off x="838200" y="1452474"/>
            <a:ext cx="3568700" cy="2554545"/>
          </a:xfrm>
          <a:prstGeom prst="rect">
            <a:avLst/>
          </a:prstGeom>
        </p:spPr>
        <p:txBody>
          <a:bodyPr/>
          <a:lstStyle>
            <a:lvl1pPr marL="0" indent="0">
              <a:buNone/>
              <a:defRPr sz="16600" b="1" i="0" baseline="0">
                <a:solidFill>
                  <a:srgbClr val="C00000"/>
                </a:solidFill>
                <a:latin typeface="FFF Equipe" charset="0"/>
                <a:ea typeface="FFF Equipe" charset="0"/>
                <a:cs typeface="FFF Equipe" charset="0"/>
              </a:defRPr>
            </a:lvl1pPr>
          </a:lstStyle>
          <a:p>
            <a:pPr lvl="0"/>
            <a:r>
              <a:rPr lang="fr-FR" dirty="0"/>
              <a:t>01</a:t>
            </a:r>
          </a:p>
        </p:txBody>
      </p:sp>
      <p:pic>
        <p:nvPicPr>
          <p:cNvPr id="45" name="Image 4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932807" y="704240"/>
            <a:ext cx="1413129" cy="126094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16" name="Image 15"/>
          <p:cNvPicPr>
            <a:picLocks/>
          </p:cNvPicPr>
          <p:nvPr userDrawn="1"/>
        </p:nvPicPr>
        <p:blipFill rotWithShape="1">
          <a:blip r:embed="rId2">
            <a:alphaModFix/>
            <a:extLst>
              <a:ext uri="{28A0092B-C50C-407E-A947-70E740481C1C}">
                <a14:useLocalDpi xmlns:a14="http://schemas.microsoft.com/office/drawing/2010/main"/>
              </a:ext>
            </a:extLst>
          </a:blip>
          <a:srcRect l="777" t="2369" r="893" b="-90"/>
          <a:stretch/>
        </p:blipFill>
        <p:spPr>
          <a:xfrm>
            <a:off x="0" y="2788"/>
            <a:ext cx="12204000" cy="6876000"/>
          </a:xfrm>
          <a:prstGeom prst="rect">
            <a:avLst/>
          </a:prstGeom>
        </p:spPr>
      </p:pic>
      <p:pic>
        <p:nvPicPr>
          <p:cNvPr id="12" name="Imag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3418" y="3401812"/>
            <a:ext cx="1677847" cy="1497155"/>
          </a:xfrm>
          <a:prstGeom prst="rect">
            <a:avLst/>
          </a:prstGeom>
        </p:spPr>
      </p:pic>
      <p:pic>
        <p:nvPicPr>
          <p:cNvPr id="13" name="Image 1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803230" y="808681"/>
            <a:ext cx="2388770" cy="1764014"/>
          </a:xfrm>
          <a:prstGeom prst="rect">
            <a:avLst/>
          </a:prstGeom>
        </p:spPr>
      </p:pic>
      <p:pic>
        <p:nvPicPr>
          <p:cNvPr id="14" name="Image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353800" y="478294"/>
            <a:ext cx="439420" cy="387724"/>
          </a:xfrm>
          <a:prstGeom prst="rect">
            <a:avLst/>
          </a:prstGeom>
        </p:spPr>
      </p:pic>
      <p:sp>
        <p:nvSpPr>
          <p:cNvPr id="2" name="Title 1"/>
          <p:cNvSpPr>
            <a:spLocks noGrp="1"/>
          </p:cNvSpPr>
          <p:nvPr>
            <p:ph type="title"/>
          </p:nvPr>
        </p:nvSpPr>
        <p:spPr>
          <a:xfrm>
            <a:off x="838200" y="365125"/>
            <a:ext cx="4815926" cy="1325563"/>
          </a:xfrm>
          <a:prstGeom prst="rect">
            <a:avLst/>
          </a:prstGeom>
        </p:spPr>
        <p:txBody>
          <a:bodyPr/>
          <a:lstStyle>
            <a:lvl1pPr>
              <a:defRPr>
                <a:solidFill>
                  <a:schemeClr val="bg1"/>
                </a:solidFill>
              </a:defRPr>
            </a:lvl1pPr>
          </a:lstStyle>
          <a:p>
            <a:r>
              <a:rPr lang="fr-FR"/>
              <a:t>Cliquez et modifiez le titre</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F202F80C-F8E9-A544-AA7A-60412B1829AB}" type="datetime1">
              <a:rPr lang="fr-FR" smtClean="0"/>
              <a:t>07/03/2023</a:t>
            </a:fld>
            <a:endParaRPr lang="fr-FR" dirty="0"/>
          </a:p>
        </p:txBody>
      </p:sp>
      <p:sp>
        <p:nvSpPr>
          <p:cNvPr id="15" name="Content Placeholder 2"/>
          <p:cNvSpPr>
            <a:spLocks noGrp="1"/>
          </p:cNvSpPr>
          <p:nvPr>
            <p:ph sz="half" idx="1"/>
          </p:nvPr>
        </p:nvSpPr>
        <p:spPr>
          <a:xfrm>
            <a:off x="838200" y="1847850"/>
            <a:ext cx="4815926" cy="4351338"/>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DB3D389-CD2B-174E-AC57-ECCAE6D39516}" type="slidenum">
              <a:rPr lang="fr-FR" smtClean="0"/>
              <a:pPr/>
              <a:t>‹N°›</a:t>
            </a:fld>
            <a:endParaRPr lang="fr-F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fr-FR" dirty="0"/>
          </a:p>
        </p:txBody>
      </p:sp>
      <p:pic>
        <p:nvPicPr>
          <p:cNvPr id="17" name="Image 16">
            <a:extLst>
              <a:ext uri="{FF2B5EF4-FFF2-40B4-BE49-F238E27FC236}">
                <a16:creationId xmlns:a16="http://schemas.microsoft.com/office/drawing/2014/main" id="{E93BF47E-36D8-A046-9CAA-D221B3F5C6D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
        <p:nvSpPr>
          <p:cNvPr id="4" name="Espace réservé pour une image  3"/>
          <p:cNvSpPr>
            <a:spLocks noGrp="1"/>
          </p:cNvSpPr>
          <p:nvPr>
            <p:ph type="pic" sz="quarter" idx="13"/>
          </p:nvPr>
        </p:nvSpPr>
        <p:spPr>
          <a:xfrm>
            <a:off x="5697220" y="2788"/>
            <a:ext cx="6494780" cy="6863881"/>
          </a:xfrm>
        </p:spPr>
        <p:txBody>
          <a:bodyPr/>
          <a:lstStyle/>
          <a:p>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520184" cy="1325563"/>
          </a:xfrm>
          <a:prstGeom prst="rect">
            <a:avLst/>
          </a:prstGeom>
        </p:spPr>
        <p:txBody>
          <a:bodyPr/>
          <a:lstStyle/>
          <a:p>
            <a:r>
              <a:rPr lang="fr-FR" dirty="0"/>
              <a:t>Cliquez et modifiez le titre</a:t>
            </a:r>
            <a:endParaRPr lang="en-US" dirty="0"/>
          </a:p>
        </p:txBody>
      </p:sp>
      <p:sp>
        <p:nvSpPr>
          <p:cNvPr id="3" name="Content Placeholder 2"/>
          <p:cNvSpPr>
            <a:spLocks noGrp="1"/>
          </p:cNvSpPr>
          <p:nvPr>
            <p:ph sz="half" idx="1" hasCustomPrompt="1"/>
          </p:nvPr>
        </p:nvSpPr>
        <p:spPr>
          <a:xfrm>
            <a:off x="838200" y="1847850"/>
            <a:ext cx="4520184" cy="4351338"/>
          </a:xfrm>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ajouter une image</a:t>
            </a:r>
          </a:p>
          <a:p>
            <a:pPr lvl="0"/>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034121E-EC99-314F-B161-80A8205EC49C}" type="datetime1">
              <a:rPr lang="fr-FR" smtClean="0"/>
              <a:t>07/03/2023</a:t>
            </a:fld>
            <a:endParaRPr lang="fr-FR"/>
          </a:p>
        </p:txBody>
      </p:sp>
      <p:pic>
        <p:nvPicPr>
          <p:cNvPr id="9" name="Imag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rot="10800000">
            <a:off x="393907" y="663240"/>
            <a:ext cx="311098" cy="274498"/>
          </a:xfrm>
          <a:prstGeom prst="rect">
            <a:avLst/>
          </a:prstGeom>
        </p:spPr>
      </p:pic>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5DB3D389-CD2B-174E-AC57-ECCAE6D39516}" type="slidenum">
              <a:rPr lang="fr-FR" smtClean="0"/>
              <a:t>‹N°›</a:t>
            </a:fld>
            <a:endParaRPr lang="fr-FR"/>
          </a:p>
        </p:txBody>
      </p:sp>
      <p:sp>
        <p:nvSpPr>
          <p:cNvPr id="11" name="Espace réservé pour une image  10"/>
          <p:cNvSpPr>
            <a:spLocks noGrp="1"/>
          </p:cNvSpPr>
          <p:nvPr>
            <p:ph type="pic" sz="quarter" idx="13"/>
          </p:nvPr>
        </p:nvSpPr>
        <p:spPr>
          <a:xfrm>
            <a:off x="6096000" y="0"/>
            <a:ext cx="6256337" cy="6858000"/>
          </a:xfrm>
        </p:spPr>
        <p:txBody>
          <a:bodyPr/>
          <a:lstStyle/>
          <a:p>
            <a:endParaRPr lang="fr-FR" dirty="0"/>
          </a:p>
        </p:txBody>
      </p:sp>
      <p:pic>
        <p:nvPicPr>
          <p:cNvPr id="12" name="Image 11" descr="Une image contenant passage pour piétons&#10;&#10;Description générée automatiquement">
            <a:extLst>
              <a:ext uri="{FF2B5EF4-FFF2-40B4-BE49-F238E27FC236}">
                <a16:creationId xmlns:a16="http://schemas.microsoft.com/office/drawing/2014/main" id="{D35DC70B-24E7-2942-8C86-05FEF28AECCD}"/>
              </a:ext>
            </a:extLst>
          </p:cNvPr>
          <p:cNvPicPr>
            <a:picLocks noChangeAspect="1"/>
          </p:cNvPicPr>
          <p:nvPr userDrawn="1"/>
        </p:nvPicPr>
        <p:blipFill>
          <a:blip r:embed="rId3"/>
          <a:stretch>
            <a:fillRect/>
          </a:stretch>
        </p:blipFill>
        <p:spPr>
          <a:xfrm>
            <a:off x="47806" y="126206"/>
            <a:ext cx="1003300" cy="9017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8200" y="1857375"/>
            <a:ext cx="5157787" cy="1606261"/>
          </a:xfrm>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a:p>
            <a:pPr lvl="1"/>
            <a:r>
              <a:rPr lang="fr-FR" dirty="0"/>
              <a:t>Deuxième ni</a:t>
            </a:r>
          </a:p>
          <a:p>
            <a:pPr lvl="2"/>
            <a:endParaRPr lang="en-US" dirty="0"/>
          </a:p>
        </p:txBody>
      </p:sp>
      <p:sp>
        <p:nvSpPr>
          <p:cNvPr id="6" name="Content Placeholder 5"/>
          <p:cNvSpPr>
            <a:spLocks noGrp="1"/>
          </p:cNvSpPr>
          <p:nvPr>
            <p:ph sz="quarter" idx="4"/>
          </p:nvPr>
        </p:nvSpPr>
        <p:spPr>
          <a:xfrm>
            <a:off x="6170612" y="1867406"/>
            <a:ext cx="5183188" cy="1596230"/>
          </a:xfrm>
        </p:spPr>
        <p:txBody>
          <a:bodyPr/>
          <a:lstStyle>
            <a:lvl1pPr marL="0" indent="0">
              <a:buFontTx/>
              <a:buNone/>
              <a:defRPr>
                <a:solidFill>
                  <a:schemeClr val="accent1"/>
                </a:solidFill>
              </a:defRPr>
            </a:lvl1pPr>
            <a:lvl2pPr marL="457200" indent="0">
              <a:buNone/>
              <a:defRPr/>
            </a:lvl2pPr>
          </a:lstStyle>
          <a:p>
            <a:pPr lvl="0"/>
            <a:r>
              <a:rPr lang="fr-FR" dirty="0"/>
              <a:t>Cliquez pour modifier les styles du texte du masque</a:t>
            </a:r>
          </a:p>
          <a:p>
            <a:pPr lvl="1"/>
            <a:r>
              <a:rPr lang="fr-FR" dirty="0"/>
              <a:t>Deuxième niveau</a:t>
            </a:r>
          </a:p>
        </p:txBody>
      </p:sp>
      <p:pic>
        <p:nvPicPr>
          <p:cNvPr id="13" name="Imag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4516" y="188407"/>
            <a:ext cx="1413129" cy="1260946"/>
          </a:xfrm>
          <a:prstGeom prst="rect">
            <a:avLst/>
          </a:prstGeom>
        </p:spPr>
      </p:pic>
      <p:pic>
        <p:nvPicPr>
          <p:cNvPr id="14" name="Image 1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375967" y="1258199"/>
            <a:ext cx="311098" cy="274498"/>
          </a:xfrm>
          <a:prstGeom prst="rect">
            <a:avLst/>
          </a:prstGeom>
        </p:spPr>
      </p:pic>
      <p:sp>
        <p:nvSpPr>
          <p:cNvPr id="25" name="Titre 24"/>
          <p:cNvSpPr>
            <a:spLocks noGrp="1"/>
          </p:cNvSpPr>
          <p:nvPr>
            <p:ph type="title"/>
          </p:nvPr>
        </p:nvSpPr>
        <p:spPr>
          <a:xfrm>
            <a:off x="838200" y="365125"/>
            <a:ext cx="10515600" cy="1325563"/>
          </a:xfrm>
          <a:prstGeom prst="rect">
            <a:avLst/>
          </a:prstGeom>
        </p:spPr>
        <p:txBody>
          <a:bodyPr/>
          <a:lstStyle/>
          <a:p>
            <a:r>
              <a:rPr lang="fr-FR" dirty="0"/>
              <a:t>Cliquez et modifiez le titre</a:t>
            </a:r>
          </a:p>
        </p:txBody>
      </p:sp>
      <p:sp>
        <p:nvSpPr>
          <p:cNvPr id="29" name="Espace réservé de la date 28"/>
          <p:cNvSpPr>
            <a:spLocks noGrp="1"/>
          </p:cNvSpPr>
          <p:nvPr>
            <p:ph type="dt" sz="half" idx="17"/>
          </p:nvPr>
        </p:nvSpPr>
        <p:spPr/>
        <p:txBody>
          <a:bodyPr/>
          <a:lstStyle/>
          <a:p>
            <a:fld id="{ABAA043C-C2E7-CE44-AFCD-ACBA3134F90C}" type="datetime1">
              <a:rPr lang="fr-FR" smtClean="0"/>
              <a:t>07/03/2023</a:t>
            </a:fld>
            <a:endParaRPr lang="fr-FR"/>
          </a:p>
        </p:txBody>
      </p:sp>
      <p:sp>
        <p:nvSpPr>
          <p:cNvPr id="30" name="Espace réservé du pied de page 29"/>
          <p:cNvSpPr>
            <a:spLocks noGrp="1"/>
          </p:cNvSpPr>
          <p:nvPr>
            <p:ph type="ftr" sz="quarter" idx="18"/>
          </p:nvPr>
        </p:nvSpPr>
        <p:spPr>
          <a:xfrm>
            <a:off x="4038600" y="6356350"/>
            <a:ext cx="4114800" cy="365125"/>
          </a:xfrm>
          <a:prstGeom prst="rect">
            <a:avLst/>
          </a:prstGeom>
        </p:spPr>
        <p:txBody>
          <a:bodyPr/>
          <a:lstStyle/>
          <a:p>
            <a:endParaRPr lang="fr-FR" dirty="0"/>
          </a:p>
        </p:txBody>
      </p:sp>
      <p:sp>
        <p:nvSpPr>
          <p:cNvPr id="31" name="Espace réservé du numéro de diapositive 30"/>
          <p:cNvSpPr>
            <a:spLocks noGrp="1"/>
          </p:cNvSpPr>
          <p:nvPr>
            <p:ph type="sldNum" sz="quarter" idx="19"/>
          </p:nvPr>
        </p:nvSpPr>
        <p:spPr/>
        <p:txBody>
          <a:bodyPr/>
          <a:lstStyle/>
          <a:p>
            <a:fld id="{5DB3D389-CD2B-174E-AC57-ECCAE6D39516}" type="slidenum">
              <a:rPr lang="fr-FR" smtClean="0"/>
              <a:t>‹N°›</a:t>
            </a:fld>
            <a:endParaRPr lang="fr-FR" dirty="0"/>
          </a:p>
        </p:txBody>
      </p:sp>
      <p:sp>
        <p:nvSpPr>
          <p:cNvPr id="5" name="Espace réservé pour une image  4"/>
          <p:cNvSpPr>
            <a:spLocks noGrp="1"/>
          </p:cNvSpPr>
          <p:nvPr>
            <p:ph type="pic" sz="quarter" idx="22"/>
          </p:nvPr>
        </p:nvSpPr>
        <p:spPr>
          <a:xfrm>
            <a:off x="838200" y="3463925"/>
            <a:ext cx="5157788" cy="2892425"/>
          </a:xfrm>
        </p:spPr>
        <p:txBody>
          <a:bodyPr/>
          <a:lstStyle/>
          <a:p>
            <a:endParaRPr lang="fr-FR"/>
          </a:p>
        </p:txBody>
      </p:sp>
      <p:sp>
        <p:nvSpPr>
          <p:cNvPr id="9" name="Espace réservé pour une image  8"/>
          <p:cNvSpPr>
            <a:spLocks noGrp="1"/>
          </p:cNvSpPr>
          <p:nvPr>
            <p:ph type="pic" sz="quarter" idx="23"/>
          </p:nvPr>
        </p:nvSpPr>
        <p:spPr>
          <a:xfrm>
            <a:off x="6170613" y="3463925"/>
            <a:ext cx="5183187" cy="2892425"/>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FF Equipe" charset="0"/>
                <a:ea typeface="FFF Equipe" charset="0"/>
                <a:cs typeface="FFF Equipe" charset="0"/>
              </a:defRPr>
            </a:lvl1pPr>
          </a:lstStyle>
          <a:p>
            <a:fld id="{0B9FB76B-9C85-4449-B3BF-623A23363AFC}" type="datetime1">
              <a:rPr lang="fr-FR" smtClean="0"/>
              <a:t>07/03/2023</a:t>
            </a:fld>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3D389-CD2B-174E-AC57-ECCAE6D39516}" type="slidenum">
              <a:rPr lang="fr-FR" smtClean="0"/>
              <a:t>‹N°›</a:t>
            </a:fld>
            <a:endParaRPr lang="fr-FR" dirty="0"/>
          </a:p>
        </p:txBody>
      </p:sp>
      <p:pic>
        <p:nvPicPr>
          <p:cNvPr id="7" name="Image 6">
            <a:extLst>
              <a:ext uri="{FF2B5EF4-FFF2-40B4-BE49-F238E27FC236}">
                <a16:creationId xmlns:a16="http://schemas.microsoft.com/office/drawing/2014/main" id="{E93BF47E-36D8-A046-9CAA-D221B3F5C6DD}"/>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316158" y="6259208"/>
            <a:ext cx="522042" cy="559408"/>
          </a:xfrm>
          <a:prstGeom prst="rect">
            <a:avLst/>
          </a:prstGeom>
        </p:spPr>
      </p:pic>
      <p:sp>
        <p:nvSpPr>
          <p:cNvPr id="8" name="Espace réservé du titre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et modifiez le titre</a:t>
            </a:r>
          </a:p>
        </p:txBody>
      </p:sp>
    </p:spTree>
    <p:extLst>
      <p:ext uri="{BB962C8B-B14F-4D97-AF65-F5344CB8AC3E}">
        <p14:creationId xmlns:p14="http://schemas.microsoft.com/office/powerpoint/2010/main" val="55958192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72" r:id="rId4"/>
    <p:sldLayoutId id="2147483674" r:id="rId5"/>
    <p:sldLayoutId id="2147483662" r:id="rId6"/>
    <p:sldLayoutId id="2147483675" r:id="rId7"/>
    <p:sldLayoutId id="2147483664" r:id="rId8"/>
    <p:sldLayoutId id="2147483665" r:id="rId9"/>
    <p:sldLayoutId id="2147483668" r:id="rId10"/>
    <p:sldLayoutId id="2147483676" r:id="rId11"/>
    <p:sldLayoutId id="2147483669" r:id="rId12"/>
    <p:sldLayoutId id="2147483677" r:id="rId13"/>
    <p:sldLayoutId id="2147483683" r:id="rId14"/>
    <p:sldLayoutId id="2147483681" r:id="rId15"/>
    <p:sldLayoutId id="2147483678" r:id="rId16"/>
    <p:sldLayoutId id="2147483682" r:id="rId17"/>
    <p:sldLayoutId id="2147483679" r:id="rId18"/>
    <p:sldLayoutId id="2147483680" r:id="rId19"/>
    <p:sldLayoutId id="2147483670" r:id="rId20"/>
    <p:sldLayoutId id="2147483671" r:id="rId21"/>
    <p:sldLayoutId id="2147483666" r:id="rId22"/>
  </p:sldLayoutIdLst>
  <p:hf hdr="0" ftr="0"/>
  <p:txStyles>
    <p:titleStyle>
      <a:lvl1pPr algn="l" defTabSz="914400" rtl="0" eaLnBrk="1" latinLnBrk="0" hangingPunct="1">
        <a:lnSpc>
          <a:spcPct val="90000"/>
        </a:lnSpc>
        <a:spcBef>
          <a:spcPct val="0"/>
        </a:spcBef>
        <a:buNone/>
        <a:defRPr sz="4400" b="1" kern="1200">
          <a:solidFill>
            <a:schemeClr val="accent1"/>
          </a:solidFill>
          <a:latin typeface="FFF Equipe" charset="0"/>
          <a:ea typeface="FFF Equipe" charset="0"/>
          <a:cs typeface="FFF Equipe"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C00000"/>
          </a:solidFill>
          <a:latin typeface="FFF Equipe" charset="0"/>
          <a:ea typeface="FFF Equipe" charset="0"/>
          <a:cs typeface="FFF Equipe"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85000"/>
              <a:lumOff val="15000"/>
            </a:schemeClr>
          </a:solidFill>
          <a:latin typeface="FFF Equipe" charset="0"/>
          <a:ea typeface="FFF Equipe" charset="0"/>
          <a:cs typeface="FFF Equipe"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85000"/>
              <a:lumOff val="15000"/>
            </a:schemeClr>
          </a:solidFill>
          <a:latin typeface="FFF Equipe" charset="0"/>
          <a:ea typeface="FFF Equipe" charset="0"/>
          <a:cs typeface="FFF Equipe"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FFF Equipe" charset="0"/>
          <a:ea typeface="FFF Equipe" charset="0"/>
          <a:cs typeface="FFF Equip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49983" y="2715261"/>
            <a:ext cx="9144000" cy="2479591"/>
          </a:xfrm>
        </p:spPr>
        <p:txBody>
          <a:bodyPr anchor="t">
            <a:normAutofit fontScale="90000"/>
          </a:bodyPr>
          <a:lstStyle/>
          <a:p>
            <a:pPr>
              <a:lnSpc>
                <a:spcPct val="100000"/>
              </a:lnSpc>
            </a:pPr>
            <a:r>
              <a:rPr lang="fr-FR" dirty="0"/>
              <a:t>PROGRAMME</a:t>
            </a:r>
            <a:br>
              <a:rPr lang="fr-FR" dirty="0"/>
            </a:br>
            <a:r>
              <a:rPr lang="fr-FR" dirty="0"/>
              <a:t>ÉDUCATIF</a:t>
            </a:r>
            <a:br>
              <a:rPr lang="fr-FR" dirty="0"/>
            </a:br>
            <a:r>
              <a:rPr lang="fr-FR" dirty="0"/>
              <a:t>FÉDÉRAL</a:t>
            </a:r>
            <a:br>
              <a:rPr lang="fr-FR" dirty="0"/>
            </a:br>
            <a:br>
              <a:rPr lang="fr-FR" dirty="0"/>
            </a:br>
            <a:endParaRPr lang="fr-FR" sz="4800" b="0" dirty="0">
              <a:latin typeface="FFF Equipe Light" panose="02000303000000020004" pitchFamily="2" charset="77"/>
            </a:endParaRPr>
          </a:p>
        </p:txBody>
      </p:sp>
      <p:sp>
        <p:nvSpPr>
          <p:cNvPr id="3" name="ZoneTexte 2"/>
          <p:cNvSpPr txBox="1"/>
          <p:nvPr/>
        </p:nvSpPr>
        <p:spPr>
          <a:xfrm>
            <a:off x="7353300" y="698500"/>
            <a:ext cx="184731" cy="369332"/>
          </a:xfrm>
          <a:prstGeom prst="rect">
            <a:avLst/>
          </a:prstGeom>
          <a:noFill/>
        </p:spPr>
        <p:txBody>
          <a:bodyPr wrap="none" rtlCol="0">
            <a:spAutoFit/>
          </a:bodyPr>
          <a:lstStyle/>
          <a:p>
            <a:endParaRPr lang="fr-FR" dirty="0"/>
          </a:p>
        </p:txBody>
      </p:sp>
      <p:sp>
        <p:nvSpPr>
          <p:cNvPr id="4" name="Date Placeholder 3"/>
          <p:cNvSpPr txBox="1">
            <a:spLocks/>
          </p:cNvSpPr>
          <p:nvPr/>
        </p:nvSpPr>
        <p:spPr>
          <a:xfrm>
            <a:off x="838200" y="6356350"/>
            <a:ext cx="2743200" cy="365125"/>
          </a:xfrm>
          <a:prstGeom prst="rect">
            <a:avLst/>
          </a:prstGeom>
        </p:spPr>
        <p:txBody>
          <a:bodyPr/>
          <a:lstStyle>
            <a:defPPr>
              <a:defRPr lang="fr-FR"/>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A2A6C6-36E2-134F-85F3-E8C1561C30C0}" type="datetime1">
              <a:rPr lang="fr-FR" smtClean="0"/>
              <a:pPr/>
              <a:t>07/03/2023</a:t>
            </a:fld>
            <a:endParaRPr lang="fr-FR" dirty="0"/>
          </a:p>
        </p:txBody>
      </p:sp>
      <p:sp>
        <p:nvSpPr>
          <p:cNvPr id="5" name="Rectangle 4">
            <a:extLst>
              <a:ext uri="{FF2B5EF4-FFF2-40B4-BE49-F238E27FC236}">
                <a16:creationId xmlns:a16="http://schemas.microsoft.com/office/drawing/2014/main" id="{F434E928-028F-224E-8992-D0FB9F80D44B}"/>
              </a:ext>
            </a:extLst>
          </p:cNvPr>
          <p:cNvSpPr/>
          <p:nvPr/>
        </p:nvSpPr>
        <p:spPr>
          <a:xfrm>
            <a:off x="5117353" y="5313935"/>
            <a:ext cx="2209259" cy="461665"/>
          </a:xfrm>
          <a:prstGeom prst="rect">
            <a:avLst/>
          </a:prstGeom>
        </p:spPr>
        <p:txBody>
          <a:bodyPr wrap="none">
            <a:spAutoFit/>
          </a:bodyPr>
          <a:lstStyle/>
          <a:p>
            <a:r>
              <a:rPr lang="fr-FR" sz="2400" dirty="0">
                <a:solidFill>
                  <a:schemeClr val="bg1"/>
                </a:solidFill>
                <a:latin typeface="FFF Equipe Light" panose="02000303000000020004" pitchFamily="2" charset="77"/>
              </a:rPr>
              <a:t>FICHE ACTION</a:t>
            </a:r>
            <a:endParaRPr lang="fr-FR" sz="2400" dirty="0">
              <a:solidFill>
                <a:schemeClr val="bg1"/>
              </a:solidFill>
            </a:endParaRPr>
          </a:p>
        </p:txBody>
      </p:sp>
    </p:spTree>
    <p:extLst>
      <p:ext uri="{BB962C8B-B14F-4D97-AF65-F5344CB8AC3E}">
        <p14:creationId xmlns:p14="http://schemas.microsoft.com/office/powerpoint/2010/main" val="96127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A8F0859-614B-1047-A2ED-1BC795622572}"/>
              </a:ext>
            </a:extLst>
          </p:cNvPr>
          <p:cNvSpPr>
            <a:spLocks noGrp="1"/>
          </p:cNvSpPr>
          <p:nvPr>
            <p:ph type="dt" sz="half" idx="10"/>
          </p:nvPr>
        </p:nvSpPr>
        <p:spPr/>
        <p:txBody>
          <a:bodyPr/>
          <a:lstStyle/>
          <a:p>
            <a:fld id="{86ED1B82-8FBC-F14C-9A3F-9CB42FD66556}" type="datetime1">
              <a:rPr lang="fr-FR" smtClean="0"/>
              <a:t>07/03/2023</a:t>
            </a:fld>
            <a:endParaRPr lang="fr-FR"/>
          </a:p>
        </p:txBody>
      </p:sp>
      <p:sp>
        <p:nvSpPr>
          <p:cNvPr id="4" name="Espace réservé du numéro de diapositive 3">
            <a:extLst>
              <a:ext uri="{FF2B5EF4-FFF2-40B4-BE49-F238E27FC236}">
                <a16:creationId xmlns:a16="http://schemas.microsoft.com/office/drawing/2014/main" id="{C8678A9A-CC9B-864F-A9D2-F0600B5F7778}"/>
              </a:ext>
            </a:extLst>
          </p:cNvPr>
          <p:cNvSpPr>
            <a:spLocks noGrp="1"/>
          </p:cNvSpPr>
          <p:nvPr>
            <p:ph type="sldNum" sz="quarter" idx="12"/>
          </p:nvPr>
        </p:nvSpPr>
        <p:spPr/>
        <p:txBody>
          <a:bodyPr/>
          <a:lstStyle/>
          <a:p>
            <a:fld id="{5DB3D389-CD2B-174E-AC57-ECCAE6D39516}" type="slidenum">
              <a:rPr lang="fr-FR" smtClean="0"/>
              <a:t>2</a:t>
            </a:fld>
            <a:endParaRPr lang="fr-FR"/>
          </a:p>
        </p:txBody>
      </p:sp>
      <p:graphicFrame>
        <p:nvGraphicFramePr>
          <p:cNvPr id="5" name="Tableau 13">
            <a:extLst>
              <a:ext uri="{FF2B5EF4-FFF2-40B4-BE49-F238E27FC236}">
                <a16:creationId xmlns:a16="http://schemas.microsoft.com/office/drawing/2014/main" id="{AED02460-E2EF-0A42-9A97-4699A09256E5}"/>
              </a:ext>
            </a:extLst>
          </p:cNvPr>
          <p:cNvGraphicFramePr>
            <a:graphicFrameLocks noGrp="1"/>
          </p:cNvGraphicFramePr>
          <p:nvPr>
            <p:extLst>
              <p:ext uri="{D42A27DB-BD31-4B8C-83A1-F6EECF244321}">
                <p14:modId xmlns:p14="http://schemas.microsoft.com/office/powerpoint/2010/main" val="3165052044"/>
              </p:ext>
            </p:extLst>
          </p:nvPr>
        </p:nvGraphicFramePr>
        <p:xfrm>
          <a:off x="294860" y="2944844"/>
          <a:ext cx="3861903" cy="2334461"/>
        </p:xfrm>
        <a:graphic>
          <a:graphicData uri="http://schemas.openxmlformats.org/drawingml/2006/table">
            <a:tbl>
              <a:tblPr firstRow="1" bandRow="1">
                <a:tableStyleId>{5C22544A-7EE6-4342-B048-85BDC9FD1C3A}</a:tableStyleId>
              </a:tblPr>
              <a:tblGrid>
                <a:gridCol w="1287301">
                  <a:extLst>
                    <a:ext uri="{9D8B030D-6E8A-4147-A177-3AD203B41FA5}">
                      <a16:colId xmlns:a16="http://schemas.microsoft.com/office/drawing/2014/main" val="2363505444"/>
                    </a:ext>
                  </a:extLst>
                </a:gridCol>
                <a:gridCol w="1287301">
                  <a:extLst>
                    <a:ext uri="{9D8B030D-6E8A-4147-A177-3AD203B41FA5}">
                      <a16:colId xmlns:a16="http://schemas.microsoft.com/office/drawing/2014/main" val="1721929506"/>
                    </a:ext>
                  </a:extLst>
                </a:gridCol>
                <a:gridCol w="1287301">
                  <a:extLst>
                    <a:ext uri="{9D8B030D-6E8A-4147-A177-3AD203B41FA5}">
                      <a16:colId xmlns:a16="http://schemas.microsoft.com/office/drawing/2014/main" val="2862531503"/>
                    </a:ext>
                  </a:extLst>
                </a:gridCol>
              </a:tblGrid>
              <a:tr h="1030459">
                <a:tc>
                  <a:txBody>
                    <a:bodyPr/>
                    <a:lstStyle/>
                    <a:p>
                      <a:endParaRPr lang="fr-FR"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endParaRPr lang="fr-FR"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endParaRPr lang="fr-FR" dirty="0"/>
                    </a:p>
                  </a:txBody>
                  <a:tcP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8686295"/>
                  </a:ext>
                </a:extLst>
              </a:tr>
              <a:tr h="652001">
                <a:tc>
                  <a:txBody>
                    <a:bodyPr/>
                    <a:lstStyle/>
                    <a:p>
                      <a:pPr algn="ctr"/>
                      <a:r>
                        <a:rPr lang="fr-FR" sz="1600" b="1" i="0" dirty="0">
                          <a:solidFill>
                            <a:schemeClr val="accent3"/>
                          </a:solidFill>
                          <a:latin typeface="FFF Hero" pitchFamily="2" charset="77"/>
                        </a:rPr>
                        <a:t>U6/U9</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lang="fr-FR" sz="1600" b="1" i="0" dirty="0">
                          <a:solidFill>
                            <a:schemeClr val="accent3"/>
                          </a:solidFill>
                          <a:latin typeface="FFF Hero" pitchFamily="2" charset="77"/>
                        </a:rPr>
                        <a:t>U10/U13</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lang="fr-FR" sz="1600" b="1" i="0" dirty="0">
                          <a:solidFill>
                            <a:schemeClr val="accent3"/>
                          </a:solidFill>
                          <a:latin typeface="FFF Hero" pitchFamily="2" charset="77"/>
                        </a:rPr>
                        <a:t>U14/U19</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57704391"/>
                  </a:ext>
                </a:extLst>
              </a:tr>
              <a:tr h="652001">
                <a:tc>
                  <a:txBody>
                    <a:bodyPr/>
                    <a:lstStyle/>
                    <a:p>
                      <a:pPr algn="ctr"/>
                      <a:endParaRPr lang="fr-FR" sz="2000" b="1" i="0" dirty="0">
                        <a:latin typeface="FFF Hero Black" pitchFamily="2" charset="77"/>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endParaRPr lang="fr-FR" sz="2800" b="1" i="0" dirty="0">
                        <a:latin typeface="FFF Hero Black" pitchFamily="2" charset="77"/>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r>
                        <a:rPr lang="fr-FR" sz="2800" b="1" i="0" dirty="0">
                          <a:latin typeface="FFF Hero Black" pitchFamily="2" charset="77"/>
                        </a:rPr>
                        <a:t>X</a:t>
                      </a: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22537664"/>
                  </a:ext>
                </a:extLst>
              </a:tr>
            </a:tbl>
          </a:graphicData>
        </a:graphic>
      </p:graphicFrame>
      <p:graphicFrame>
        <p:nvGraphicFramePr>
          <p:cNvPr id="6" name="Tableau 9">
            <a:extLst>
              <a:ext uri="{FF2B5EF4-FFF2-40B4-BE49-F238E27FC236}">
                <a16:creationId xmlns:a16="http://schemas.microsoft.com/office/drawing/2014/main" id="{FB683079-9DAD-5E48-8191-5D0997EA120A}"/>
              </a:ext>
            </a:extLst>
          </p:cNvPr>
          <p:cNvGraphicFramePr>
            <a:graphicFrameLocks noGrp="1"/>
          </p:cNvGraphicFramePr>
          <p:nvPr>
            <p:extLst>
              <p:ext uri="{D42A27DB-BD31-4B8C-83A1-F6EECF244321}">
                <p14:modId xmlns:p14="http://schemas.microsoft.com/office/powerpoint/2010/main" val="3447946613"/>
              </p:ext>
            </p:extLst>
          </p:nvPr>
        </p:nvGraphicFramePr>
        <p:xfrm>
          <a:off x="2504663" y="569813"/>
          <a:ext cx="7820232" cy="1928532"/>
        </p:xfrm>
        <a:graphic>
          <a:graphicData uri="http://schemas.openxmlformats.org/drawingml/2006/table">
            <a:tbl>
              <a:tblPr firstRow="1" bandRow="1">
                <a:tableStyleId>{5C22544A-7EE6-4342-B048-85BDC9FD1C3A}</a:tableStyleId>
              </a:tblPr>
              <a:tblGrid>
                <a:gridCol w="1602897">
                  <a:extLst>
                    <a:ext uri="{9D8B030D-6E8A-4147-A177-3AD203B41FA5}">
                      <a16:colId xmlns:a16="http://schemas.microsoft.com/office/drawing/2014/main" val="1359114275"/>
                    </a:ext>
                  </a:extLst>
                </a:gridCol>
                <a:gridCol w="6217335">
                  <a:extLst>
                    <a:ext uri="{9D8B030D-6E8A-4147-A177-3AD203B41FA5}">
                      <a16:colId xmlns:a16="http://schemas.microsoft.com/office/drawing/2014/main" val="3603017500"/>
                    </a:ext>
                  </a:extLst>
                </a:gridCol>
              </a:tblGrid>
              <a:tr h="482133">
                <a:tc>
                  <a:txBody>
                    <a:bodyPr/>
                    <a:lstStyle/>
                    <a:p>
                      <a:endParaRPr lang="fr-FR" b="0" dirty="0"/>
                    </a:p>
                  </a:txBody>
                  <a:tcPr/>
                </a:tc>
                <a:tc>
                  <a:txBody>
                    <a:bodyPr/>
                    <a:lstStyle/>
                    <a:p>
                      <a:r>
                        <a:rPr lang="fr-FR" sz="2400" b="1" i="0" dirty="0">
                          <a:latin typeface="FFF Hero Book" pitchFamily="2" charset="77"/>
                        </a:rPr>
                        <a:t>Indiquez le nom votre ligue, district et club</a:t>
                      </a:r>
                    </a:p>
                  </a:txBody>
                  <a:tcPr/>
                </a:tc>
                <a:extLst>
                  <a:ext uri="{0D108BD9-81ED-4DB2-BD59-A6C34878D82A}">
                    <a16:rowId xmlns:a16="http://schemas.microsoft.com/office/drawing/2014/main" val="619321497"/>
                  </a:ext>
                </a:extLst>
              </a:tr>
              <a:tr h="482133">
                <a:tc>
                  <a:txBody>
                    <a:bodyPr/>
                    <a:lstStyle/>
                    <a:p>
                      <a:r>
                        <a:rPr lang="fr-FR" sz="2000" b="1" i="0" dirty="0">
                          <a:solidFill>
                            <a:schemeClr val="accent1"/>
                          </a:solidFill>
                          <a:latin typeface="FFF Hero Book" pitchFamily="2" charset="77"/>
                        </a:rPr>
                        <a:t>LIGUE</a:t>
                      </a:r>
                    </a:p>
                  </a:txBody>
                  <a:tcPr/>
                </a:tc>
                <a:tc>
                  <a:txBody>
                    <a:bodyPr/>
                    <a:lstStyle/>
                    <a:p>
                      <a:r>
                        <a:rPr lang="fr-FR" b="0" i="0" dirty="0">
                          <a:latin typeface="FFF Equipe" pitchFamily="2" charset="77"/>
                        </a:rPr>
                        <a:t>OCCITANIE</a:t>
                      </a:r>
                    </a:p>
                  </a:txBody>
                  <a:tcPr anchor="ctr"/>
                </a:tc>
                <a:extLst>
                  <a:ext uri="{0D108BD9-81ED-4DB2-BD59-A6C34878D82A}">
                    <a16:rowId xmlns:a16="http://schemas.microsoft.com/office/drawing/2014/main" val="4059119423"/>
                  </a:ext>
                </a:extLst>
              </a:tr>
              <a:tr h="482133">
                <a:tc>
                  <a:txBody>
                    <a:bodyPr/>
                    <a:lstStyle/>
                    <a:p>
                      <a:r>
                        <a:rPr lang="fr-FR" sz="2000" b="1" i="0" dirty="0">
                          <a:solidFill>
                            <a:schemeClr val="accent1"/>
                          </a:solidFill>
                          <a:latin typeface="FFF Hero Book" pitchFamily="2" charset="77"/>
                        </a:rPr>
                        <a:t>DISTRICT</a:t>
                      </a:r>
                    </a:p>
                  </a:txBody>
                  <a:tcPr/>
                </a:tc>
                <a:tc>
                  <a:txBody>
                    <a:bodyPr/>
                    <a:lstStyle/>
                    <a:p>
                      <a:r>
                        <a:rPr lang="fr-FR" b="0" i="0" dirty="0">
                          <a:latin typeface="FFF Equipe" pitchFamily="2" charset="77"/>
                        </a:rPr>
                        <a:t>Aveyron </a:t>
                      </a:r>
                    </a:p>
                  </a:txBody>
                  <a:tcPr anchor="ctr"/>
                </a:tc>
                <a:extLst>
                  <a:ext uri="{0D108BD9-81ED-4DB2-BD59-A6C34878D82A}">
                    <a16:rowId xmlns:a16="http://schemas.microsoft.com/office/drawing/2014/main" val="2531308687"/>
                  </a:ext>
                </a:extLst>
              </a:tr>
              <a:tr h="482133">
                <a:tc>
                  <a:txBody>
                    <a:bodyPr/>
                    <a:lstStyle/>
                    <a:p>
                      <a:r>
                        <a:rPr lang="fr-FR" sz="2000" b="1" i="0" dirty="0">
                          <a:solidFill>
                            <a:schemeClr val="accent1"/>
                          </a:solidFill>
                          <a:latin typeface="FFF Hero Book" pitchFamily="2" charset="77"/>
                        </a:rPr>
                        <a:t>CLUB</a:t>
                      </a:r>
                    </a:p>
                  </a:txBody>
                  <a:tcPr/>
                </a:tc>
                <a:tc>
                  <a:txBody>
                    <a:bodyPr/>
                    <a:lstStyle/>
                    <a:p>
                      <a:r>
                        <a:rPr lang="fr-FR" b="0" i="0" dirty="0">
                          <a:latin typeface="FFF Equipe" pitchFamily="2" charset="77"/>
                        </a:rPr>
                        <a:t>Ouest Aveyron Football</a:t>
                      </a:r>
                    </a:p>
                  </a:txBody>
                  <a:tcPr anchor="ctr"/>
                </a:tc>
                <a:extLst>
                  <a:ext uri="{0D108BD9-81ED-4DB2-BD59-A6C34878D82A}">
                    <a16:rowId xmlns:a16="http://schemas.microsoft.com/office/drawing/2014/main" val="2312863948"/>
                  </a:ext>
                </a:extLst>
              </a:tr>
            </a:tbl>
          </a:graphicData>
        </a:graphic>
      </p:graphicFrame>
      <p:pic>
        <p:nvPicPr>
          <p:cNvPr id="7" name="Image 6">
            <a:extLst>
              <a:ext uri="{FF2B5EF4-FFF2-40B4-BE49-F238E27FC236}">
                <a16:creationId xmlns:a16="http://schemas.microsoft.com/office/drawing/2014/main" id="{E8413ABD-9153-FE48-8E79-BC52A7BEB2F8}"/>
              </a:ext>
            </a:extLst>
          </p:cNvPr>
          <p:cNvPicPr>
            <a:picLocks noChangeAspect="1"/>
          </p:cNvPicPr>
          <p:nvPr/>
        </p:nvPicPr>
        <p:blipFill>
          <a:blip r:embed="rId2"/>
          <a:stretch>
            <a:fillRect/>
          </a:stretch>
        </p:blipFill>
        <p:spPr>
          <a:xfrm>
            <a:off x="3310616" y="3129312"/>
            <a:ext cx="450529" cy="580682"/>
          </a:xfrm>
          <a:prstGeom prst="rect">
            <a:avLst/>
          </a:prstGeom>
        </p:spPr>
      </p:pic>
      <p:pic>
        <p:nvPicPr>
          <p:cNvPr id="8" name="Image 7">
            <a:extLst>
              <a:ext uri="{FF2B5EF4-FFF2-40B4-BE49-F238E27FC236}">
                <a16:creationId xmlns:a16="http://schemas.microsoft.com/office/drawing/2014/main" id="{254A8E2C-DA67-5C40-9C21-87A52AFFFD6D}"/>
              </a:ext>
            </a:extLst>
          </p:cNvPr>
          <p:cNvPicPr>
            <a:picLocks noChangeAspect="1"/>
          </p:cNvPicPr>
          <p:nvPr/>
        </p:nvPicPr>
        <p:blipFill>
          <a:blip r:embed="rId2"/>
          <a:stretch>
            <a:fillRect/>
          </a:stretch>
        </p:blipFill>
        <p:spPr>
          <a:xfrm>
            <a:off x="1970703" y="3129312"/>
            <a:ext cx="450529" cy="580682"/>
          </a:xfrm>
          <a:prstGeom prst="rect">
            <a:avLst/>
          </a:prstGeom>
        </p:spPr>
      </p:pic>
      <p:sp>
        <p:nvSpPr>
          <p:cNvPr id="9" name="ZoneTexte 8">
            <a:extLst>
              <a:ext uri="{FF2B5EF4-FFF2-40B4-BE49-F238E27FC236}">
                <a16:creationId xmlns:a16="http://schemas.microsoft.com/office/drawing/2014/main" id="{27353922-AEDD-9A4C-8096-DB7D902310B4}"/>
              </a:ext>
            </a:extLst>
          </p:cNvPr>
          <p:cNvSpPr txBox="1"/>
          <p:nvPr/>
        </p:nvSpPr>
        <p:spPr>
          <a:xfrm>
            <a:off x="390384" y="5463773"/>
            <a:ext cx="3670853" cy="261610"/>
          </a:xfrm>
          <a:prstGeom prst="rect">
            <a:avLst/>
          </a:prstGeom>
          <a:noFill/>
          <a:ln w="12700" cap="sq">
            <a:solidFill>
              <a:schemeClr val="accent3"/>
            </a:solidFill>
          </a:ln>
        </p:spPr>
        <p:txBody>
          <a:bodyPr wrap="square" rtlCol="0">
            <a:spAutoFit/>
          </a:bodyPr>
          <a:lstStyle/>
          <a:p>
            <a:pPr algn="ctr"/>
            <a:r>
              <a:rPr lang="fr-FR" sz="1100" dirty="0"/>
              <a:t>Mettre une croix dans la case que vous souhaitez</a:t>
            </a:r>
          </a:p>
        </p:txBody>
      </p:sp>
      <p:graphicFrame>
        <p:nvGraphicFramePr>
          <p:cNvPr id="10" name="Tableau 9">
            <a:extLst>
              <a:ext uri="{FF2B5EF4-FFF2-40B4-BE49-F238E27FC236}">
                <a16:creationId xmlns:a16="http://schemas.microsoft.com/office/drawing/2014/main" id="{2A308478-9320-C543-ACC8-39AA7F51690D}"/>
              </a:ext>
            </a:extLst>
          </p:cNvPr>
          <p:cNvGraphicFramePr>
            <a:graphicFrameLocks noGrp="1"/>
          </p:cNvGraphicFramePr>
          <p:nvPr>
            <p:extLst>
              <p:ext uri="{D42A27DB-BD31-4B8C-83A1-F6EECF244321}">
                <p14:modId xmlns:p14="http://schemas.microsoft.com/office/powerpoint/2010/main" val="2237343342"/>
              </p:ext>
            </p:extLst>
          </p:nvPr>
        </p:nvGraphicFramePr>
        <p:xfrm>
          <a:off x="4950621" y="2971800"/>
          <a:ext cx="4898129" cy="3279110"/>
        </p:xfrm>
        <a:graphic>
          <a:graphicData uri="http://schemas.openxmlformats.org/drawingml/2006/table">
            <a:tbl>
              <a:tblPr firstRow="1" bandRow="1">
                <a:effectLst>
                  <a:innerShdw blurRad="63500" dist="50800" dir="1740000">
                    <a:prstClr val="black">
                      <a:alpha val="18000"/>
                    </a:prstClr>
                  </a:innerShdw>
                </a:effectLst>
                <a:tableStyleId>{69012ECD-51FC-41F1-AA8D-1B2483CD663E}</a:tableStyleId>
              </a:tblPr>
              <a:tblGrid>
                <a:gridCol w="731874">
                  <a:extLst>
                    <a:ext uri="{9D8B030D-6E8A-4147-A177-3AD203B41FA5}">
                      <a16:colId xmlns:a16="http://schemas.microsoft.com/office/drawing/2014/main" val="967300844"/>
                    </a:ext>
                  </a:extLst>
                </a:gridCol>
                <a:gridCol w="2925678">
                  <a:extLst>
                    <a:ext uri="{9D8B030D-6E8A-4147-A177-3AD203B41FA5}">
                      <a16:colId xmlns:a16="http://schemas.microsoft.com/office/drawing/2014/main" val="2947169636"/>
                    </a:ext>
                  </a:extLst>
                </a:gridCol>
                <a:gridCol w="1240577">
                  <a:extLst>
                    <a:ext uri="{9D8B030D-6E8A-4147-A177-3AD203B41FA5}">
                      <a16:colId xmlns:a16="http://schemas.microsoft.com/office/drawing/2014/main" val="2822453965"/>
                    </a:ext>
                  </a:extLst>
                </a:gridCol>
              </a:tblGrid>
              <a:tr h="47495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0" i="0" dirty="0">
                          <a:latin typeface="FFF Hero" pitchFamily="2" charset="77"/>
                        </a:rPr>
                        <a:t>Choix de la thématique</a:t>
                      </a:r>
                    </a:p>
                  </a:txBody>
                  <a:tcPr>
                    <a:solidFill>
                      <a:schemeClr val="accent1"/>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58497834"/>
                  </a:ext>
                </a:extLst>
              </a:tr>
              <a:tr h="0">
                <a:tc>
                  <a:txBody>
                    <a:bodyPr/>
                    <a:lstStyle/>
                    <a:p>
                      <a:endParaRPr lang="fr-FR" dirty="0"/>
                    </a:p>
                  </a:txBody>
                  <a:tcPr>
                    <a:solidFill>
                      <a:schemeClr val="bg1"/>
                    </a:solidFill>
                  </a:tcPr>
                </a:tc>
                <a:tc>
                  <a:txBody>
                    <a:bodyPr/>
                    <a:lstStyle/>
                    <a:p>
                      <a:endParaRPr lang="fr-FR" sz="1200" b="0" i="0" dirty="0">
                        <a:solidFill>
                          <a:schemeClr val="accent1"/>
                        </a:solidFill>
                        <a:latin typeface="FFF Hero Book" pitchFamily="2" charset="77"/>
                      </a:endParaRPr>
                    </a:p>
                  </a:txBody>
                  <a:tcPr>
                    <a:solidFill>
                      <a:schemeClr val="bg1"/>
                    </a:solidFill>
                  </a:tcPr>
                </a:tc>
                <a:tc>
                  <a:txBody>
                    <a:bodyPr/>
                    <a:lstStyle/>
                    <a:p>
                      <a:pPr algn="ctr"/>
                      <a:r>
                        <a:rPr lang="fr-FR" sz="1100" b="0" i="0" dirty="0">
                          <a:solidFill>
                            <a:schemeClr val="accent1"/>
                          </a:solidFill>
                          <a:latin typeface="FFF Hero Book" pitchFamily="2" charset="77"/>
                        </a:rPr>
                        <a:t>Mettre une croix dans la case</a:t>
                      </a:r>
                    </a:p>
                  </a:txBody>
                  <a:tcPr>
                    <a:solidFill>
                      <a:schemeClr val="bg1"/>
                    </a:solidFill>
                  </a:tcPr>
                </a:tc>
                <a:extLst>
                  <a:ext uri="{0D108BD9-81ED-4DB2-BD59-A6C34878D82A}">
                    <a16:rowId xmlns:a16="http://schemas.microsoft.com/office/drawing/2014/main" val="92585217"/>
                  </a:ext>
                </a:extLst>
              </a:tr>
              <a:tr h="290532">
                <a:tc>
                  <a:txBody>
                    <a:bodyPr/>
                    <a:lstStyle/>
                    <a:p>
                      <a:endParaRPr lang="fr-FR" dirty="0"/>
                    </a:p>
                  </a:txBody>
                  <a:tcPr>
                    <a:solidFill>
                      <a:srgbClr val="D31D23"/>
                    </a:solidFill>
                  </a:tcPr>
                </a:tc>
                <a:tc>
                  <a:txBody>
                    <a:bodyPr/>
                    <a:lstStyle/>
                    <a:p>
                      <a:r>
                        <a:rPr lang="fr-FR" sz="1800" b="0" i="0" dirty="0">
                          <a:solidFill>
                            <a:schemeClr val="accent1"/>
                          </a:solidFill>
                          <a:latin typeface="FFF Hero Book" pitchFamily="2" charset="77"/>
                        </a:rPr>
                        <a:t>Santé</a:t>
                      </a:r>
                    </a:p>
                  </a:txBody>
                  <a:tcPr/>
                </a:tc>
                <a:tc>
                  <a:txBody>
                    <a:bodyPr/>
                    <a:lstStyle/>
                    <a:p>
                      <a:pPr algn="ctr"/>
                      <a:endParaRPr lang="fr-FR" sz="2000" b="1" i="0" dirty="0">
                        <a:latin typeface="FFF Hero" pitchFamily="2" charset="77"/>
                      </a:endParaRPr>
                    </a:p>
                  </a:txBody>
                  <a:tcPr>
                    <a:solidFill>
                      <a:schemeClr val="accent4">
                        <a:lumMod val="20000"/>
                        <a:lumOff val="80000"/>
                      </a:schemeClr>
                    </a:solidFill>
                  </a:tcPr>
                </a:tc>
                <a:extLst>
                  <a:ext uri="{0D108BD9-81ED-4DB2-BD59-A6C34878D82A}">
                    <a16:rowId xmlns:a16="http://schemas.microsoft.com/office/drawing/2014/main" val="2076705664"/>
                  </a:ext>
                </a:extLst>
              </a:tr>
              <a:tr h="290532">
                <a:tc>
                  <a:txBody>
                    <a:bodyPr/>
                    <a:lstStyle/>
                    <a:p>
                      <a:endParaRPr lang="fr-FR" dirty="0"/>
                    </a:p>
                  </a:txBody>
                  <a:tcPr>
                    <a:solidFill>
                      <a:srgbClr val="53267A"/>
                    </a:solidFill>
                  </a:tcPr>
                </a:tc>
                <a:tc>
                  <a:txBody>
                    <a:bodyPr/>
                    <a:lstStyle/>
                    <a:p>
                      <a:r>
                        <a:rPr lang="fr-FR" sz="1800" b="0" i="0" dirty="0">
                          <a:solidFill>
                            <a:schemeClr val="accent1"/>
                          </a:solidFill>
                          <a:latin typeface="FFF Hero Book" pitchFamily="2" charset="77"/>
                        </a:rPr>
                        <a:t>Engagement citoyen</a:t>
                      </a:r>
                    </a:p>
                  </a:txBody>
                  <a:tcPr/>
                </a:tc>
                <a:tc>
                  <a:txBody>
                    <a:bodyPr/>
                    <a:lstStyle/>
                    <a:p>
                      <a:pPr algn="ctr"/>
                      <a:endParaRPr lang="fr-FR" sz="2000" b="1" i="0" dirty="0">
                        <a:latin typeface="FFF Hero" pitchFamily="2" charset="77"/>
                      </a:endParaRPr>
                    </a:p>
                  </a:txBody>
                  <a:tcPr>
                    <a:solidFill>
                      <a:schemeClr val="accent4">
                        <a:lumMod val="20000"/>
                        <a:lumOff val="80000"/>
                      </a:schemeClr>
                    </a:solidFill>
                  </a:tcPr>
                </a:tc>
                <a:extLst>
                  <a:ext uri="{0D108BD9-81ED-4DB2-BD59-A6C34878D82A}">
                    <a16:rowId xmlns:a16="http://schemas.microsoft.com/office/drawing/2014/main" val="3220600631"/>
                  </a:ext>
                </a:extLst>
              </a:tr>
              <a:tr h="290532">
                <a:tc>
                  <a:txBody>
                    <a:bodyPr/>
                    <a:lstStyle/>
                    <a:p>
                      <a:endParaRPr lang="fr-FR" dirty="0"/>
                    </a:p>
                  </a:txBody>
                  <a:tcPr>
                    <a:solidFill>
                      <a:srgbClr val="0A6742"/>
                    </a:solidFill>
                  </a:tcPr>
                </a:tc>
                <a:tc>
                  <a:txBody>
                    <a:bodyPr/>
                    <a:lstStyle/>
                    <a:p>
                      <a:r>
                        <a:rPr lang="fr-FR" sz="1800" b="0" i="0" dirty="0">
                          <a:solidFill>
                            <a:schemeClr val="accent1"/>
                          </a:solidFill>
                          <a:latin typeface="FFF Hero Book" pitchFamily="2" charset="77"/>
                        </a:rPr>
                        <a:t>Environnement</a:t>
                      </a:r>
                    </a:p>
                  </a:txBody>
                  <a:tcPr/>
                </a:tc>
                <a:tc>
                  <a:txBody>
                    <a:bodyPr/>
                    <a:lstStyle/>
                    <a:p>
                      <a:pPr algn="ctr"/>
                      <a:endParaRPr lang="fr-FR" sz="2000" b="1" i="0" dirty="0">
                        <a:latin typeface="FFF Hero" pitchFamily="2" charset="77"/>
                      </a:endParaRPr>
                    </a:p>
                  </a:txBody>
                  <a:tcPr>
                    <a:solidFill>
                      <a:schemeClr val="accent4">
                        <a:lumMod val="20000"/>
                        <a:lumOff val="80000"/>
                      </a:schemeClr>
                    </a:solidFill>
                  </a:tcPr>
                </a:tc>
                <a:extLst>
                  <a:ext uri="{0D108BD9-81ED-4DB2-BD59-A6C34878D82A}">
                    <a16:rowId xmlns:a16="http://schemas.microsoft.com/office/drawing/2014/main" val="4289309452"/>
                  </a:ext>
                </a:extLst>
              </a:tr>
              <a:tr h="290532">
                <a:tc>
                  <a:txBody>
                    <a:bodyPr/>
                    <a:lstStyle/>
                    <a:p>
                      <a:endParaRPr lang="fr-FR" dirty="0"/>
                    </a:p>
                  </a:txBody>
                  <a:tcPr>
                    <a:solidFill>
                      <a:srgbClr val="109BDB"/>
                    </a:solidFill>
                  </a:tcPr>
                </a:tc>
                <a:tc>
                  <a:txBody>
                    <a:bodyPr/>
                    <a:lstStyle/>
                    <a:p>
                      <a:r>
                        <a:rPr lang="fr-FR" sz="1800" b="0" i="0" dirty="0">
                          <a:solidFill>
                            <a:schemeClr val="accent1"/>
                          </a:solidFill>
                          <a:latin typeface="FFF Hero Book" pitchFamily="2" charset="77"/>
                        </a:rPr>
                        <a:t>Fair-Play</a:t>
                      </a:r>
                    </a:p>
                  </a:txBody>
                  <a:tcPr/>
                </a:tc>
                <a:tc>
                  <a:txBody>
                    <a:bodyPr/>
                    <a:lstStyle/>
                    <a:p>
                      <a:pPr algn="ctr"/>
                      <a:r>
                        <a:rPr lang="fr-FR" sz="2000" b="1" i="0" dirty="0">
                          <a:latin typeface="FFF Hero" pitchFamily="2" charset="77"/>
                        </a:rPr>
                        <a:t>X</a:t>
                      </a:r>
                    </a:p>
                  </a:txBody>
                  <a:tcPr>
                    <a:solidFill>
                      <a:schemeClr val="accent4">
                        <a:lumMod val="20000"/>
                        <a:lumOff val="80000"/>
                      </a:schemeClr>
                    </a:solidFill>
                  </a:tcPr>
                </a:tc>
                <a:extLst>
                  <a:ext uri="{0D108BD9-81ED-4DB2-BD59-A6C34878D82A}">
                    <a16:rowId xmlns:a16="http://schemas.microsoft.com/office/drawing/2014/main" val="2720096154"/>
                  </a:ext>
                </a:extLst>
              </a:tr>
              <a:tr h="290532">
                <a:tc>
                  <a:txBody>
                    <a:bodyPr/>
                    <a:lstStyle/>
                    <a:p>
                      <a:endParaRPr lang="fr-FR" dirty="0"/>
                    </a:p>
                  </a:txBody>
                  <a:tcPr>
                    <a:solidFill>
                      <a:srgbClr val="F59304"/>
                    </a:solidFill>
                  </a:tcPr>
                </a:tc>
                <a:tc>
                  <a:txBody>
                    <a:bodyPr/>
                    <a:lstStyle/>
                    <a:p>
                      <a:r>
                        <a:rPr lang="fr-FR" sz="1800" b="0" i="0" dirty="0">
                          <a:solidFill>
                            <a:schemeClr val="accent1"/>
                          </a:solidFill>
                          <a:latin typeface="FFF Hero Book" pitchFamily="2" charset="77"/>
                        </a:rPr>
                        <a:t>Règles du jeu et arbitrage</a:t>
                      </a:r>
                    </a:p>
                  </a:txBody>
                  <a:tcPr/>
                </a:tc>
                <a:tc>
                  <a:txBody>
                    <a:bodyPr/>
                    <a:lstStyle/>
                    <a:p>
                      <a:pPr algn="ctr"/>
                      <a:endParaRPr lang="fr-FR" sz="2000" b="1" i="0" dirty="0">
                        <a:latin typeface="FFF Hero" pitchFamily="2" charset="77"/>
                      </a:endParaRPr>
                    </a:p>
                  </a:txBody>
                  <a:tcPr>
                    <a:solidFill>
                      <a:schemeClr val="accent4">
                        <a:lumMod val="20000"/>
                        <a:lumOff val="80000"/>
                      </a:schemeClr>
                    </a:solidFill>
                  </a:tcPr>
                </a:tc>
                <a:extLst>
                  <a:ext uri="{0D108BD9-81ED-4DB2-BD59-A6C34878D82A}">
                    <a16:rowId xmlns:a16="http://schemas.microsoft.com/office/drawing/2014/main" val="2131767320"/>
                  </a:ext>
                </a:extLst>
              </a:tr>
              <a:tr h="290532">
                <a:tc>
                  <a:txBody>
                    <a:bodyPr/>
                    <a:lstStyle/>
                    <a:p>
                      <a:endParaRPr lang="fr-FR" dirty="0"/>
                    </a:p>
                  </a:txBody>
                  <a:tcPr>
                    <a:solidFill>
                      <a:srgbClr val="6E7477"/>
                    </a:solidFill>
                  </a:tcPr>
                </a:tc>
                <a:tc>
                  <a:txBody>
                    <a:bodyPr/>
                    <a:lstStyle/>
                    <a:p>
                      <a:r>
                        <a:rPr lang="fr-FR" sz="1800" b="0" i="0" dirty="0">
                          <a:solidFill>
                            <a:schemeClr val="accent1"/>
                          </a:solidFill>
                          <a:latin typeface="FFF Hero Book" pitchFamily="2" charset="77"/>
                        </a:rPr>
                        <a:t>Culture foot</a:t>
                      </a:r>
                    </a:p>
                  </a:txBody>
                  <a:tcPr/>
                </a:tc>
                <a:tc>
                  <a:txBody>
                    <a:bodyPr/>
                    <a:lstStyle/>
                    <a:p>
                      <a:pPr algn="ctr"/>
                      <a:endParaRPr lang="fr-FR" sz="2000" b="1" i="0" dirty="0">
                        <a:latin typeface="FFF Hero" pitchFamily="2" charset="77"/>
                      </a:endParaRPr>
                    </a:p>
                  </a:txBody>
                  <a:tcPr>
                    <a:solidFill>
                      <a:schemeClr val="accent4">
                        <a:lumMod val="20000"/>
                        <a:lumOff val="80000"/>
                      </a:schemeClr>
                    </a:solidFill>
                  </a:tcPr>
                </a:tc>
                <a:extLst>
                  <a:ext uri="{0D108BD9-81ED-4DB2-BD59-A6C34878D82A}">
                    <a16:rowId xmlns:a16="http://schemas.microsoft.com/office/drawing/2014/main" val="2773799982"/>
                  </a:ext>
                </a:extLst>
              </a:tr>
            </a:tbl>
          </a:graphicData>
        </a:graphic>
      </p:graphicFrame>
      <p:pic>
        <p:nvPicPr>
          <p:cNvPr id="11" name="Image 10">
            <a:extLst>
              <a:ext uri="{FF2B5EF4-FFF2-40B4-BE49-F238E27FC236}">
                <a16:creationId xmlns:a16="http://schemas.microsoft.com/office/drawing/2014/main" id="{7CFAED62-B60B-C245-9156-84787A235F98}"/>
              </a:ext>
            </a:extLst>
          </p:cNvPr>
          <p:cNvPicPr>
            <a:picLocks noChangeAspect="1"/>
          </p:cNvPicPr>
          <p:nvPr/>
        </p:nvPicPr>
        <p:blipFill>
          <a:blip r:embed="rId2"/>
          <a:stretch>
            <a:fillRect/>
          </a:stretch>
        </p:blipFill>
        <p:spPr>
          <a:xfrm>
            <a:off x="720001" y="3129312"/>
            <a:ext cx="450529" cy="580682"/>
          </a:xfrm>
          <a:prstGeom prst="rect">
            <a:avLst/>
          </a:prstGeom>
        </p:spPr>
      </p:pic>
    </p:spTree>
    <p:extLst>
      <p:ext uri="{BB962C8B-B14F-4D97-AF65-F5344CB8AC3E}">
        <p14:creationId xmlns:p14="http://schemas.microsoft.com/office/powerpoint/2010/main" val="59043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1545" y="221413"/>
            <a:ext cx="10056151" cy="1325563"/>
          </a:xfrm>
        </p:spPr>
        <p:txBody>
          <a:bodyPr>
            <a:noAutofit/>
          </a:bodyPr>
          <a:lstStyle/>
          <a:p>
            <a:r>
              <a:rPr lang="fr-FR" sz="3200" dirty="0"/>
              <a:t>TITRE DE L’ACTION</a:t>
            </a:r>
          </a:p>
        </p:txBody>
      </p:sp>
      <p:sp>
        <p:nvSpPr>
          <p:cNvPr id="3" name="Espace réservé du contenu 2"/>
          <p:cNvSpPr>
            <a:spLocks noGrp="1"/>
          </p:cNvSpPr>
          <p:nvPr>
            <p:ph sz="half" idx="1"/>
          </p:nvPr>
        </p:nvSpPr>
        <p:spPr>
          <a:xfrm>
            <a:off x="1131545" y="1431146"/>
            <a:ext cx="7414139" cy="4674232"/>
          </a:xfrm>
        </p:spPr>
        <p:txBody>
          <a:bodyPr>
            <a:noAutofit/>
          </a:bodyPr>
          <a:lstStyle/>
          <a:p>
            <a:r>
              <a:rPr lang="fr-FR" sz="1600" dirty="0"/>
              <a:t>Lors de ces derniers stages vacances au sein du club, nous avons pu aborder la notion de Fair-play.</a:t>
            </a:r>
          </a:p>
          <a:p>
            <a:endParaRPr lang="fr-FR" sz="1600" dirty="0"/>
          </a:p>
          <a:p>
            <a:r>
              <a:rPr lang="fr-FR" sz="1600" dirty="0"/>
              <a:t>Pour cela nous avons effectuer une présentation orale tout d’abord sur le carton vert que nous pouvons retrouver sur la catégorie U15 territoire. Nous avons donc détaillé l’utilisation et l’importance de ces derniers. </a:t>
            </a:r>
          </a:p>
          <a:p>
            <a:endParaRPr lang="fr-FR" sz="1600" dirty="0"/>
          </a:p>
          <a:p>
            <a:r>
              <a:rPr lang="fr-FR" sz="1600" dirty="0"/>
              <a:t>Dans un deuxième temps, nous avons également aborder la notion de carton blanc, en qui il pouvait consister et quand il peut être utiliser.</a:t>
            </a:r>
          </a:p>
          <a:p>
            <a:endParaRPr lang="fr-FR" sz="1600" dirty="0"/>
          </a:p>
          <a:p>
            <a:r>
              <a:rPr lang="fr-FR" sz="1600" dirty="0"/>
              <a:t>Sur cette action nous avions également environ </a:t>
            </a:r>
            <a:r>
              <a:rPr lang="fr-FR" sz="1600"/>
              <a:t>30 enfants.</a:t>
            </a:r>
            <a:endParaRPr lang="fr-FR" sz="1600" dirty="0"/>
          </a:p>
          <a:p>
            <a:endParaRPr lang="fr-FR" sz="1600" dirty="0"/>
          </a:p>
          <a:p>
            <a:endParaRPr lang="fr-FR" sz="1600" dirty="0"/>
          </a:p>
        </p:txBody>
      </p:sp>
      <p:sp>
        <p:nvSpPr>
          <p:cNvPr id="7" name="Espace réservé de la date 6"/>
          <p:cNvSpPr>
            <a:spLocks noGrp="1"/>
          </p:cNvSpPr>
          <p:nvPr>
            <p:ph type="dt" sz="half" idx="10"/>
          </p:nvPr>
        </p:nvSpPr>
        <p:spPr/>
        <p:txBody>
          <a:bodyPr/>
          <a:lstStyle/>
          <a:p>
            <a:fld id="{C95CAF39-08EE-7B43-9F22-1F031A3DE048}" type="datetime1">
              <a:rPr lang="fr-FR" smtClean="0"/>
              <a:t>07/03/2023</a:t>
            </a:fld>
            <a:endParaRPr lang="fr-FR"/>
          </a:p>
        </p:txBody>
      </p:sp>
      <p:sp>
        <p:nvSpPr>
          <p:cNvPr id="8" name="Espace réservé du numéro de diapositive 7"/>
          <p:cNvSpPr>
            <a:spLocks noGrp="1"/>
          </p:cNvSpPr>
          <p:nvPr>
            <p:ph type="sldNum" sz="quarter" idx="12"/>
          </p:nvPr>
        </p:nvSpPr>
        <p:spPr/>
        <p:txBody>
          <a:bodyPr/>
          <a:lstStyle/>
          <a:p>
            <a:fld id="{5DB3D389-CD2B-174E-AC57-ECCAE6D39516}" type="slidenum">
              <a:rPr lang="fr-FR" smtClean="0"/>
              <a:t>3</a:t>
            </a:fld>
            <a:endParaRPr lang="fr-FR"/>
          </a:p>
        </p:txBody>
      </p:sp>
    </p:spTree>
    <p:extLst>
      <p:ext uri="{BB962C8B-B14F-4D97-AF65-F5344CB8AC3E}">
        <p14:creationId xmlns:p14="http://schemas.microsoft.com/office/powerpoint/2010/main" val="199554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9990" y="143841"/>
            <a:ext cx="8892210" cy="1325563"/>
          </a:xfrm>
        </p:spPr>
        <p:txBody>
          <a:bodyPr>
            <a:normAutofit/>
          </a:bodyPr>
          <a:lstStyle/>
          <a:p>
            <a:r>
              <a:rPr lang="fr-FR" sz="3200" dirty="0"/>
              <a:t>INSÉREZ UNE PHOTO DE L’ACTION</a:t>
            </a:r>
          </a:p>
        </p:txBody>
      </p:sp>
      <p:sp>
        <p:nvSpPr>
          <p:cNvPr id="7" name="Espace réservé de la date 6"/>
          <p:cNvSpPr>
            <a:spLocks noGrp="1"/>
          </p:cNvSpPr>
          <p:nvPr>
            <p:ph type="dt" sz="half" idx="10"/>
          </p:nvPr>
        </p:nvSpPr>
        <p:spPr/>
        <p:txBody>
          <a:bodyPr/>
          <a:lstStyle/>
          <a:p>
            <a:fld id="{C95CAF39-08EE-7B43-9F22-1F031A3DE048}" type="datetime1">
              <a:rPr lang="fr-FR" smtClean="0"/>
              <a:t>07/03/2023</a:t>
            </a:fld>
            <a:endParaRPr lang="fr-FR"/>
          </a:p>
        </p:txBody>
      </p:sp>
      <p:sp>
        <p:nvSpPr>
          <p:cNvPr id="8" name="Espace réservé du numéro de diapositive 7"/>
          <p:cNvSpPr>
            <a:spLocks noGrp="1"/>
          </p:cNvSpPr>
          <p:nvPr>
            <p:ph type="sldNum" sz="quarter" idx="12"/>
          </p:nvPr>
        </p:nvSpPr>
        <p:spPr/>
        <p:txBody>
          <a:bodyPr/>
          <a:lstStyle/>
          <a:p>
            <a:fld id="{5DB3D389-CD2B-174E-AC57-ECCAE6D39516}" type="slidenum">
              <a:rPr lang="fr-FR" smtClean="0"/>
              <a:t>4</a:t>
            </a:fld>
            <a:endParaRPr lang="fr-FR"/>
          </a:p>
        </p:txBody>
      </p:sp>
      <p:pic>
        <p:nvPicPr>
          <p:cNvPr id="4" name="Image 3">
            <a:extLst>
              <a:ext uri="{FF2B5EF4-FFF2-40B4-BE49-F238E27FC236}">
                <a16:creationId xmlns:a16="http://schemas.microsoft.com/office/drawing/2014/main" id="{C706E1E6-8F80-4C52-FEE6-C0247176D947}"/>
              </a:ext>
            </a:extLst>
          </p:cNvPr>
          <p:cNvPicPr>
            <a:picLocks noChangeAspect="1"/>
          </p:cNvPicPr>
          <p:nvPr/>
        </p:nvPicPr>
        <p:blipFill>
          <a:blip r:embed="rId3"/>
          <a:stretch>
            <a:fillRect/>
          </a:stretch>
        </p:blipFill>
        <p:spPr>
          <a:xfrm rot="5400000">
            <a:off x="3626777" y="1817027"/>
            <a:ext cx="5761111" cy="4320833"/>
          </a:xfrm>
          <a:prstGeom prst="rect">
            <a:avLst/>
          </a:prstGeom>
        </p:spPr>
      </p:pic>
    </p:spTree>
    <p:extLst>
      <p:ext uri="{BB962C8B-B14F-4D97-AF65-F5344CB8AC3E}">
        <p14:creationId xmlns:p14="http://schemas.microsoft.com/office/powerpoint/2010/main" val="4138236376"/>
      </p:ext>
    </p:extLst>
  </p:cSld>
  <p:clrMapOvr>
    <a:masterClrMapping/>
  </p:clrMapOvr>
</p:sld>
</file>

<file path=ppt/theme/theme1.xml><?xml version="1.0" encoding="utf-8"?>
<a:theme xmlns:a="http://schemas.openxmlformats.org/drawingml/2006/main" name="Office Theme">
  <a:themeElements>
    <a:clrScheme name="Personnalisée 9">
      <a:dk1>
        <a:srgbClr val="000000"/>
      </a:dk1>
      <a:lt1>
        <a:srgbClr val="FFFFFF"/>
      </a:lt1>
      <a:dk2>
        <a:srgbClr val="E0E0E0"/>
      </a:dk2>
      <a:lt2>
        <a:srgbClr val="808080"/>
      </a:lt2>
      <a:accent1>
        <a:srgbClr val="003287"/>
      </a:accent1>
      <a:accent2>
        <a:srgbClr val="B02318"/>
      </a:accent2>
      <a:accent3>
        <a:srgbClr val="BE965A"/>
      </a:accent3>
      <a:accent4>
        <a:srgbClr val="C7C7C7"/>
      </a:accent4>
      <a:accent5>
        <a:srgbClr val="E6E6E6"/>
      </a:accent5>
      <a:accent6>
        <a:srgbClr val="808080"/>
      </a:accent6>
      <a:hlink>
        <a:srgbClr val="3898FB"/>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19346</TotalTime>
  <Words>178</Words>
  <Application>Microsoft Office PowerPoint</Application>
  <PresentationFormat>Grand écran</PresentationFormat>
  <Paragraphs>42</Paragraphs>
  <Slides>4</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Arial</vt:lpstr>
      <vt:lpstr>Calibri</vt:lpstr>
      <vt:lpstr>FFF Equipe</vt:lpstr>
      <vt:lpstr>FFF Equipe Light</vt:lpstr>
      <vt:lpstr>FFF Hero</vt:lpstr>
      <vt:lpstr>FFF Hero Black</vt:lpstr>
      <vt:lpstr>FFF Hero Book</vt:lpstr>
      <vt:lpstr>Office Theme</vt:lpstr>
      <vt:lpstr>PROGRAMME ÉDUCATIF FÉDÉRAL  </vt:lpstr>
      <vt:lpstr>Présentation PowerPoint</vt:lpstr>
      <vt:lpstr>TITRE DE L’ACTION</vt:lpstr>
      <vt:lpstr>INSÉREZ UNE PHOTO DE L’ACTION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GIRONDEL Isabelle</dc:creator>
  <cp:lastModifiedBy>quentin bosc</cp:lastModifiedBy>
  <cp:revision>110</cp:revision>
  <dcterms:created xsi:type="dcterms:W3CDTF">2018-12-08T14:21:44Z</dcterms:created>
  <dcterms:modified xsi:type="dcterms:W3CDTF">2023-03-07T10:00:03Z</dcterms:modified>
</cp:coreProperties>
</file>