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114" d="100"/>
          <a:sy n="114" d="100"/>
        </p:scale>
        <p:origin x="408" y="102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18/11/2022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18/11/2022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18/11/2022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18/11/2022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18/11/2022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18/11/2022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18/11/2022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18/11/2022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18/11/2022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4400" dirty="0">
                <a:solidFill>
                  <a:schemeClr val="accent2"/>
                </a:solidFill>
              </a:rPr>
              <a:t>Expliquez ici le détail de votre action en pensant à préciser:</a:t>
            </a:r>
            <a:r>
              <a:rPr lang="fr-FR" sz="1600" dirty="0">
                <a:solidFill>
                  <a:schemeClr val="accent2"/>
                </a:solidFill>
              </a:rPr>
              <a:t>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18/11/2022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nombre de personnes touchés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cible(s)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L’implication d’acteurs 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ou DES PHOTOS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18/11/2022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19300</TotalTime>
  <Words>139</Words>
  <Application>Microsoft Office PowerPoint</Application>
  <PresentationFormat>Grand écran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ou DES PHOTOS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EVRARD-ROUMEC Candy</cp:lastModifiedBy>
  <cp:revision>106</cp:revision>
  <dcterms:created xsi:type="dcterms:W3CDTF">2018-12-08T14:21:44Z</dcterms:created>
  <dcterms:modified xsi:type="dcterms:W3CDTF">2022-11-18T15:21:24Z</dcterms:modified>
</cp:coreProperties>
</file>